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972F-63F4-DF45-9CBB-C4A37394754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AC55-29E8-4049-BB2B-2C02936D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171" y="3657601"/>
            <a:ext cx="3352800" cy="2191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2171" y="500742"/>
            <a:ext cx="3352800" cy="2191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太阳 5"/>
          <p:cNvSpPr/>
          <p:nvPr/>
        </p:nvSpPr>
        <p:spPr>
          <a:xfrm>
            <a:off x="1059543" y="856342"/>
            <a:ext cx="624114" cy="49348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月亮 6"/>
          <p:cNvSpPr/>
          <p:nvPr/>
        </p:nvSpPr>
        <p:spPr>
          <a:xfrm>
            <a:off x="2757714" y="1465943"/>
            <a:ext cx="391886" cy="52251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1371599" y="1465943"/>
            <a:ext cx="1" cy="247952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06285" y="4194629"/>
            <a:ext cx="130629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866571" y="4692955"/>
            <a:ext cx="130629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931887" y="2471057"/>
            <a:ext cx="12092" cy="1995716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4385733" y="3340705"/>
            <a:ext cx="326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02171" y="2547257"/>
            <a:ext cx="2755296" cy="17780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8604552" y="2823029"/>
            <a:ext cx="477762" cy="4777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0162418" y="3197376"/>
            <a:ext cx="477762" cy="4777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74513" y="265446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 with a filter full of 1 </a:t>
            </a:r>
          </a:p>
          <a:p>
            <a:r>
              <a:rPr lang="en-US" dirty="0" smtClean="0"/>
              <a:t>and size r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99204" y="319737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269692" y="367513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118632" y="287724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759231" y="328424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028723" y="443368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 map</a:t>
            </a:r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51912" y="599276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dot labeled map</a:t>
            </a:r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06483" y="1043392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 with objects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1</cp:revision>
  <dcterms:created xsi:type="dcterms:W3CDTF">2018-12-07T15:55:25Z</dcterms:created>
  <dcterms:modified xsi:type="dcterms:W3CDTF">2018-12-07T16:04:42Z</dcterms:modified>
</cp:coreProperties>
</file>