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>
        <p:scale>
          <a:sx n="146" d="100"/>
          <a:sy n="146" d="100"/>
        </p:scale>
        <p:origin x="144" y="-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10D-DB6F-8E4F-8FB0-950309A263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BDA7-E303-644C-B0DF-7B444320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4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10D-DB6F-8E4F-8FB0-950309A263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BDA7-E303-644C-B0DF-7B444320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10D-DB6F-8E4F-8FB0-950309A263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BDA7-E303-644C-B0DF-7B444320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10D-DB6F-8E4F-8FB0-950309A263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BDA7-E303-644C-B0DF-7B444320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10D-DB6F-8E4F-8FB0-950309A263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BDA7-E303-644C-B0DF-7B444320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10D-DB6F-8E4F-8FB0-950309A263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BDA7-E303-644C-B0DF-7B444320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10D-DB6F-8E4F-8FB0-950309A263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BDA7-E303-644C-B0DF-7B444320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2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10D-DB6F-8E4F-8FB0-950309A263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BDA7-E303-644C-B0DF-7B444320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3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10D-DB6F-8E4F-8FB0-950309A263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BDA7-E303-644C-B0DF-7B444320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9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10D-DB6F-8E4F-8FB0-950309A263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BDA7-E303-644C-B0DF-7B444320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3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10D-DB6F-8E4F-8FB0-950309A263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BDA7-E303-644C-B0DF-7B444320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510D-DB6F-8E4F-8FB0-950309A263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BDA7-E303-644C-B0DF-7B444320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179346" y="2605098"/>
            <a:ext cx="2186620" cy="140341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76864" y="2432936"/>
            <a:ext cx="2716519" cy="158885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219199" y="3218000"/>
            <a:ext cx="45719" cy="4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框架 5"/>
          <p:cNvSpPr/>
          <p:nvPr/>
        </p:nvSpPr>
        <p:spPr>
          <a:xfrm>
            <a:off x="783058" y="2814762"/>
            <a:ext cx="493485" cy="464457"/>
          </a:xfrm>
          <a:prstGeom prst="frame">
            <a:avLst>
              <a:gd name="adj1" fmla="val 1980"/>
            </a:avLst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框架 6"/>
          <p:cNvSpPr/>
          <p:nvPr/>
        </p:nvSpPr>
        <p:spPr>
          <a:xfrm>
            <a:off x="1212937" y="2815649"/>
            <a:ext cx="493485" cy="464457"/>
          </a:xfrm>
          <a:prstGeom prst="frame">
            <a:avLst>
              <a:gd name="adj1" fmla="val 198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1214114" y="3214082"/>
            <a:ext cx="493485" cy="464457"/>
          </a:xfrm>
          <a:prstGeom prst="frame">
            <a:avLst>
              <a:gd name="adj1" fmla="val 1980"/>
            </a:avLst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783058" y="3214081"/>
            <a:ext cx="493485" cy="464457"/>
          </a:xfrm>
          <a:prstGeom prst="frame">
            <a:avLst>
              <a:gd name="adj1" fmla="val 198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44171" y="3194547"/>
            <a:ext cx="567074" cy="483991"/>
          </a:xfrm>
          <a:prstGeom prst="rect">
            <a:avLst/>
          </a:prstGeom>
          <a:solidFill>
            <a:schemeClr val="tx2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 14"/>
          <p:cNvGrpSpPr/>
          <p:nvPr/>
        </p:nvGrpSpPr>
        <p:grpSpPr>
          <a:xfrm>
            <a:off x="4459114" y="3194547"/>
            <a:ext cx="537188" cy="474224"/>
            <a:chOff x="3052219" y="2972085"/>
            <a:chExt cx="537188" cy="474224"/>
          </a:xfrm>
        </p:grpSpPr>
        <p:sp>
          <p:nvSpPr>
            <p:cNvPr id="11" name="框架 10"/>
            <p:cNvSpPr/>
            <p:nvPr/>
          </p:nvSpPr>
          <p:spPr>
            <a:xfrm>
              <a:off x="3052219" y="2972085"/>
              <a:ext cx="59772" cy="65636"/>
            </a:xfrm>
            <a:prstGeom prst="frame">
              <a:avLst>
                <a:gd name="adj1" fmla="val 50000"/>
              </a:avLst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框架 11"/>
            <p:cNvSpPr/>
            <p:nvPr/>
          </p:nvSpPr>
          <p:spPr>
            <a:xfrm>
              <a:off x="3529635" y="2972085"/>
              <a:ext cx="59772" cy="65636"/>
            </a:xfrm>
            <a:prstGeom prst="frame">
              <a:avLst>
                <a:gd name="adj1" fmla="val 50000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框架 12"/>
            <p:cNvSpPr/>
            <p:nvPr/>
          </p:nvSpPr>
          <p:spPr>
            <a:xfrm>
              <a:off x="3052219" y="3380673"/>
              <a:ext cx="59772" cy="65636"/>
            </a:xfrm>
            <a:prstGeom prst="frame">
              <a:avLst>
                <a:gd name="adj1" fmla="val 50000"/>
              </a:avLst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框架 13"/>
            <p:cNvSpPr/>
            <p:nvPr/>
          </p:nvSpPr>
          <p:spPr>
            <a:xfrm>
              <a:off x="3529635" y="3380673"/>
              <a:ext cx="59772" cy="65636"/>
            </a:xfrm>
            <a:prstGeom prst="frame">
              <a:avLst>
                <a:gd name="adj1" fmla="val 50000"/>
              </a:avLst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直线箭头连接符 18"/>
          <p:cNvCxnSpPr/>
          <p:nvPr/>
        </p:nvCxnSpPr>
        <p:spPr>
          <a:xfrm>
            <a:off x="756721" y="2691651"/>
            <a:ext cx="9706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4428507" y="3021982"/>
            <a:ext cx="582738" cy="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316945" y="2691651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receptive field</a:t>
            </a:r>
            <a:endParaRPr 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20654" y="23834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activation area</a:t>
            </a:r>
            <a:endParaRPr lang="en-US" sz="1000" dirty="0"/>
          </a:p>
        </p:txBody>
      </p:sp>
      <p:cxnSp>
        <p:nvCxnSpPr>
          <p:cNvPr id="28" name="直线箭头连接符 27"/>
          <p:cNvCxnSpPr>
            <a:stCxn id="5" idx="0"/>
          </p:cNvCxnSpPr>
          <p:nvPr/>
        </p:nvCxnSpPr>
        <p:spPr>
          <a:xfrm flipV="1">
            <a:off x="1242059" y="1684363"/>
            <a:ext cx="1483724" cy="153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922205" y="156125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dot label</a:t>
            </a:r>
            <a:endParaRPr lang="en-US" sz="1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51423" y="4143173"/>
            <a:ext cx="1183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dot labeled image</a:t>
            </a:r>
            <a:endParaRPr 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858920" y="4065173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target  map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556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Yinan Zhou</dc:creator>
  <cp:lastModifiedBy>Yinan Zhou</cp:lastModifiedBy>
  <cp:revision>2</cp:revision>
  <dcterms:created xsi:type="dcterms:W3CDTF">2018-12-07T20:19:11Z</dcterms:created>
  <dcterms:modified xsi:type="dcterms:W3CDTF">2018-12-07T20:39:00Z</dcterms:modified>
</cp:coreProperties>
</file>