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9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20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6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9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0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810-5A03-314D-9AC1-8AC004E64740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9645-A9CD-7A4A-BCDC-458A26442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31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54685" y="3098040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1243862" y="3739486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1736545" y="3739486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179415" y="3098041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999174" y="3763978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391334" y="3098041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4255239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4640786" y="3098040"/>
            <a:ext cx="1241947" cy="2600059"/>
          </a:xfrm>
          <a:prstGeom prst="cube">
            <a:avLst>
              <a:gd name="adj" fmla="val 69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5463741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5956424" y="3739485"/>
            <a:ext cx="629161" cy="1317170"/>
          </a:xfrm>
          <a:prstGeom prst="cube">
            <a:avLst>
              <a:gd name="adj" fmla="val 5467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612396" y="2329875"/>
            <a:ext cx="843098" cy="3746469"/>
          </a:xfrm>
          <a:prstGeom prst="cube">
            <a:avLst>
              <a:gd name="adj" fmla="val 267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 25"/>
          <p:cNvGrpSpPr/>
          <p:nvPr/>
        </p:nvGrpSpPr>
        <p:grpSpPr>
          <a:xfrm>
            <a:off x="8196154" y="1764253"/>
            <a:ext cx="749243" cy="4786579"/>
            <a:chOff x="9512490" y="934875"/>
            <a:chExt cx="749243" cy="4786579"/>
          </a:xfrm>
        </p:grpSpPr>
        <p:sp>
          <p:nvSpPr>
            <p:cNvPr id="19" name="椭圆 18"/>
            <p:cNvSpPr/>
            <p:nvPr/>
          </p:nvSpPr>
          <p:spPr>
            <a:xfrm>
              <a:off x="9512490" y="934875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512490" y="1743662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531582" y="2552449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531582" y="3373732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531582" y="4185929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538405" y="4998126"/>
              <a:ext cx="723328" cy="7233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 rot="16200000">
            <a:off x="155269" y="4698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96x96x3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rot="16200000">
            <a:off x="1016377" y="438695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5x5x8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1620486" y="43869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2x2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1839105" y="465161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46x46x8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2769439" y="438695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3x3x5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3085339" y="469481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44x44x5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 rot="16200000">
            <a:off x="4022055" y="438695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3x3x5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5150952" y="43869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3x3x10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 rot="16200000">
            <a:off x="4356137" y="465161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42x42x5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 rot="16200000">
            <a:off x="5839168" y="43592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2x2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6066553" y="415371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20x20x10=4000</a:t>
            </a:r>
            <a:endParaRPr kumimoji="1"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7618178" y="639948"/>
            <a:ext cx="356050" cy="1700485"/>
          </a:xfrm>
          <a:prstGeom prst="rightBrace">
            <a:avLst>
              <a:gd name="adj1" fmla="val 549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644233" y="854101"/>
            <a:ext cx="6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fc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flipH="1">
            <a:off x="6661351" y="6261926"/>
            <a:ext cx="8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flatten</a:t>
            </a:r>
            <a:endParaRPr kumimoji="1" lang="zh-CN" altLang="en-US" dirty="0"/>
          </a:p>
        </p:txBody>
      </p:sp>
      <p:sp>
        <p:nvSpPr>
          <p:cNvPr id="44" name="立方体 43"/>
          <p:cNvSpPr/>
          <p:nvPr/>
        </p:nvSpPr>
        <p:spPr>
          <a:xfrm>
            <a:off x="3553198" y="895308"/>
            <a:ext cx="545659" cy="541855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3553199" y="1523593"/>
            <a:ext cx="545659" cy="54185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3538641" y="303658"/>
            <a:ext cx="545659" cy="54185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133319" y="3459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Layer output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109700" y="10301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 with ReLU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133319" y="157958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 pooling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140873" y="194682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adult males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127489" y="27114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subadult </a:t>
            </a:r>
            <a:r>
              <a:rPr kumimoji="1" lang="en-US" altLang="zh-CN" dirty="0" smtClean="0"/>
              <a:t>males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140873" y="355481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adult females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171598" y="43383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juveniles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171777" y="51505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pups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127489" y="600554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21170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Yinan Zhou</cp:lastModifiedBy>
  <cp:revision>8</cp:revision>
  <dcterms:created xsi:type="dcterms:W3CDTF">2018-10-23T11:17:49Z</dcterms:created>
  <dcterms:modified xsi:type="dcterms:W3CDTF">2018-11-05T15:15:25Z</dcterms:modified>
</cp:coreProperties>
</file>