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810-5A03-314D-9AC1-8AC004E64740}" type="datetimeFigureOut">
              <a:rPr kumimoji="1" lang="zh-CN" altLang="en-US" smtClean="0"/>
              <a:t>2018/10/23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9645-A9CD-7A4A-BCDC-458A26442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497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810-5A03-314D-9AC1-8AC004E64740}" type="datetimeFigureOut">
              <a:rPr kumimoji="1" lang="zh-CN" altLang="en-US" smtClean="0"/>
              <a:t>2018/10/23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9645-A9CD-7A4A-BCDC-458A26442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920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810-5A03-314D-9AC1-8AC004E64740}" type="datetimeFigureOut">
              <a:rPr kumimoji="1" lang="zh-CN" altLang="en-US" smtClean="0"/>
              <a:t>2018/10/23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9645-A9CD-7A4A-BCDC-458A26442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26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810-5A03-314D-9AC1-8AC004E64740}" type="datetimeFigureOut">
              <a:rPr kumimoji="1" lang="zh-CN" altLang="en-US" smtClean="0"/>
              <a:t>2018/10/23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9645-A9CD-7A4A-BCDC-458A26442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69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810-5A03-314D-9AC1-8AC004E64740}" type="datetimeFigureOut">
              <a:rPr kumimoji="1" lang="zh-CN" altLang="en-US" smtClean="0"/>
              <a:t>2018/10/23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9645-A9CD-7A4A-BCDC-458A26442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29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810-5A03-314D-9AC1-8AC004E64740}" type="datetimeFigureOut">
              <a:rPr kumimoji="1" lang="zh-CN" altLang="en-US" smtClean="0"/>
              <a:t>2018/10/23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9645-A9CD-7A4A-BCDC-458A26442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709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810-5A03-314D-9AC1-8AC004E64740}" type="datetimeFigureOut">
              <a:rPr kumimoji="1" lang="zh-CN" altLang="en-US" smtClean="0"/>
              <a:t>2018/10/23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9645-A9CD-7A4A-BCDC-458A26442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6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810-5A03-314D-9AC1-8AC004E64740}" type="datetimeFigureOut">
              <a:rPr kumimoji="1" lang="zh-CN" altLang="en-US" smtClean="0"/>
              <a:t>2018/10/23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9645-A9CD-7A4A-BCDC-458A26442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258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810-5A03-314D-9AC1-8AC004E64740}" type="datetimeFigureOut">
              <a:rPr kumimoji="1" lang="zh-CN" altLang="en-US" smtClean="0"/>
              <a:t>2018/10/23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9645-A9CD-7A4A-BCDC-458A26442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26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810-5A03-314D-9AC1-8AC004E64740}" type="datetimeFigureOut">
              <a:rPr kumimoji="1" lang="zh-CN" altLang="en-US" smtClean="0"/>
              <a:t>2018/10/23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9645-A9CD-7A4A-BCDC-458A26442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760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810-5A03-314D-9AC1-8AC004E64740}" type="datetimeFigureOut">
              <a:rPr kumimoji="1" lang="zh-CN" altLang="en-US" smtClean="0"/>
              <a:t>2018/10/23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9645-A9CD-7A4A-BCDC-458A26442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654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7F810-5A03-314D-9AC1-8AC004E64740}" type="datetimeFigureOut">
              <a:rPr kumimoji="1" lang="zh-CN" altLang="en-US" smtClean="0"/>
              <a:t>2018/10/23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89645-A9CD-7A4A-BCDC-458A26442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031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1325543" y="3098040"/>
            <a:ext cx="1241947" cy="2600059"/>
          </a:xfrm>
          <a:prstGeom prst="cube">
            <a:avLst>
              <a:gd name="adj" fmla="val 6986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立方体 4"/>
          <p:cNvSpPr/>
          <p:nvPr/>
        </p:nvSpPr>
        <p:spPr>
          <a:xfrm>
            <a:off x="2114720" y="3739486"/>
            <a:ext cx="629161" cy="1317170"/>
          </a:xfrm>
          <a:prstGeom prst="cube">
            <a:avLst>
              <a:gd name="adj" fmla="val 5467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立方体 5"/>
          <p:cNvSpPr/>
          <p:nvPr/>
        </p:nvSpPr>
        <p:spPr>
          <a:xfrm>
            <a:off x="2607403" y="3739486"/>
            <a:ext cx="629161" cy="1317170"/>
          </a:xfrm>
          <a:prstGeom prst="cube">
            <a:avLst>
              <a:gd name="adj" fmla="val 54679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3050273" y="3098041"/>
            <a:ext cx="1241947" cy="2600059"/>
          </a:xfrm>
          <a:prstGeom prst="cube">
            <a:avLst>
              <a:gd name="adj" fmla="val 6986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3868457" y="3739485"/>
            <a:ext cx="629161" cy="1317170"/>
          </a:xfrm>
          <a:prstGeom prst="cube">
            <a:avLst>
              <a:gd name="adj" fmla="val 5467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立方体 10"/>
          <p:cNvSpPr/>
          <p:nvPr/>
        </p:nvSpPr>
        <p:spPr>
          <a:xfrm>
            <a:off x="4262192" y="3098041"/>
            <a:ext cx="1241947" cy="2600059"/>
          </a:xfrm>
          <a:prstGeom prst="cube">
            <a:avLst>
              <a:gd name="adj" fmla="val 6986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立方体 9"/>
          <p:cNvSpPr/>
          <p:nvPr/>
        </p:nvSpPr>
        <p:spPr>
          <a:xfrm>
            <a:off x="5126097" y="3739485"/>
            <a:ext cx="629161" cy="1317170"/>
          </a:xfrm>
          <a:prstGeom prst="cube">
            <a:avLst>
              <a:gd name="adj" fmla="val 5467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立方体 11"/>
          <p:cNvSpPr/>
          <p:nvPr/>
        </p:nvSpPr>
        <p:spPr>
          <a:xfrm>
            <a:off x="5511644" y="3098040"/>
            <a:ext cx="1241947" cy="2600059"/>
          </a:xfrm>
          <a:prstGeom prst="cube">
            <a:avLst>
              <a:gd name="adj" fmla="val 6986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立方体 12"/>
          <p:cNvSpPr/>
          <p:nvPr/>
        </p:nvSpPr>
        <p:spPr>
          <a:xfrm>
            <a:off x="6334599" y="3739485"/>
            <a:ext cx="629161" cy="1317170"/>
          </a:xfrm>
          <a:prstGeom prst="cube">
            <a:avLst>
              <a:gd name="adj" fmla="val 5467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立方体 13"/>
          <p:cNvSpPr/>
          <p:nvPr/>
        </p:nvSpPr>
        <p:spPr>
          <a:xfrm>
            <a:off x="6827282" y="3739485"/>
            <a:ext cx="629161" cy="1317170"/>
          </a:xfrm>
          <a:prstGeom prst="cube">
            <a:avLst>
              <a:gd name="adj" fmla="val 54679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7514444" y="2374712"/>
            <a:ext cx="843098" cy="3746469"/>
          </a:xfrm>
          <a:prstGeom prst="cube">
            <a:avLst>
              <a:gd name="adj" fmla="val 2677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6" name="组 25"/>
          <p:cNvGrpSpPr/>
          <p:nvPr/>
        </p:nvGrpSpPr>
        <p:grpSpPr>
          <a:xfrm>
            <a:off x="9359608" y="1854656"/>
            <a:ext cx="749243" cy="4786579"/>
            <a:chOff x="9512490" y="934875"/>
            <a:chExt cx="749243" cy="4786579"/>
          </a:xfrm>
        </p:grpSpPr>
        <p:sp>
          <p:nvSpPr>
            <p:cNvPr id="19" name="椭圆 18"/>
            <p:cNvSpPr/>
            <p:nvPr/>
          </p:nvSpPr>
          <p:spPr>
            <a:xfrm>
              <a:off x="9512490" y="934875"/>
              <a:ext cx="723328" cy="72332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9512490" y="1743662"/>
              <a:ext cx="723328" cy="72332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9531582" y="2552449"/>
              <a:ext cx="723328" cy="72332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9531582" y="3373732"/>
              <a:ext cx="723328" cy="72332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531582" y="4185929"/>
              <a:ext cx="723328" cy="72332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9538405" y="4998126"/>
              <a:ext cx="723328" cy="72332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 rot="16200000">
            <a:off x="1026127" y="469893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96x96x3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 rot="16200000">
            <a:off x="1887235" y="438695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5x5x8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 rot="16200000">
            <a:off x="2491344" y="4386957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2x2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 rot="16200000">
            <a:off x="2709963" y="4651612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46x46x8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 rot="16200000">
            <a:off x="3640297" y="438695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3x3x5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 rot="16200000">
            <a:off x="3956197" y="469481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44x44x5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 rot="16200000">
            <a:off x="4892913" y="438695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3x3x5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 rot="16200000">
            <a:off x="6021810" y="43869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3x3x10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 rot="16200000">
            <a:off x="5226995" y="465161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42x42x5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 rot="16200000">
            <a:off x="6710026" y="435928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2x2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 rot="16200000">
            <a:off x="6997192" y="4166972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20x20x10=4000</a:t>
            </a:r>
            <a:endParaRPr kumimoji="1" lang="zh-CN" altLang="en-US" dirty="0"/>
          </a:p>
        </p:txBody>
      </p:sp>
      <p:sp>
        <p:nvSpPr>
          <p:cNvPr id="41" name="右大括号 40"/>
          <p:cNvSpPr/>
          <p:nvPr/>
        </p:nvSpPr>
        <p:spPr>
          <a:xfrm rot="16200000">
            <a:off x="8712212" y="285627"/>
            <a:ext cx="343552" cy="2397899"/>
          </a:xfrm>
          <a:prstGeom prst="rightBrace">
            <a:avLst>
              <a:gd name="adj1" fmla="val 5492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/>
          <p:cNvSpPr txBox="1"/>
          <p:nvPr/>
        </p:nvSpPr>
        <p:spPr>
          <a:xfrm flipH="1">
            <a:off x="8714433" y="845513"/>
            <a:ext cx="80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fc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 flipH="1">
            <a:off x="7532209" y="6261926"/>
            <a:ext cx="80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flatten</a:t>
            </a:r>
            <a:endParaRPr kumimoji="1" lang="zh-CN" altLang="en-US" dirty="0"/>
          </a:p>
        </p:txBody>
      </p:sp>
      <p:sp>
        <p:nvSpPr>
          <p:cNvPr id="44" name="立方体 43"/>
          <p:cNvSpPr/>
          <p:nvPr/>
        </p:nvSpPr>
        <p:spPr>
          <a:xfrm>
            <a:off x="4424056" y="895308"/>
            <a:ext cx="545659" cy="541855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立方体 44"/>
          <p:cNvSpPr/>
          <p:nvPr/>
        </p:nvSpPr>
        <p:spPr>
          <a:xfrm>
            <a:off x="4424057" y="1523593"/>
            <a:ext cx="545659" cy="541855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立方体 45"/>
          <p:cNvSpPr/>
          <p:nvPr/>
        </p:nvSpPr>
        <p:spPr>
          <a:xfrm>
            <a:off x="4409499" y="303658"/>
            <a:ext cx="545659" cy="541855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004177" y="34598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Layer output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4980558" y="1030179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Conv with ReLU</a:t>
            </a:r>
            <a:endParaRPr kumimoji="1"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5004177" y="1579587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Max pooling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09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</Words>
  <Application>Microsoft Macintosh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</cp:revision>
  <dcterms:created xsi:type="dcterms:W3CDTF">2018-10-23T11:17:49Z</dcterms:created>
  <dcterms:modified xsi:type="dcterms:W3CDTF">2018-10-23T11:38:02Z</dcterms:modified>
</cp:coreProperties>
</file>