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4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4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4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4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6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8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974E-8B7E-4086-A933-8CEF56672A4D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23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7974E-8B7E-4086-A933-8CEF56672A4D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96C1B-4766-47D2-A1CB-4E969B592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81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4919" y="2435551"/>
            <a:ext cx="2307364" cy="12391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Infected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3036325" y="1464273"/>
            <a:ext cx="2307364" cy="12391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Mild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991028" y="3503776"/>
            <a:ext cx="2307364" cy="12391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Positive Test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5930781" y="3503776"/>
            <a:ext cx="2307364" cy="1239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SARS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9152546" y="3465320"/>
            <a:ext cx="2307364" cy="123914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Critical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7389358" y="1647439"/>
            <a:ext cx="2307364" cy="1239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Critical Recovering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6626978" y="5453083"/>
            <a:ext cx="2307364" cy="12391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Died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5450033" y="81470"/>
            <a:ext cx="2307364" cy="12391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Recovered</a:t>
            </a:r>
            <a:endParaRPr lang="en-GB" dirty="0"/>
          </a:p>
        </p:txBody>
      </p:sp>
      <p:sp>
        <p:nvSpPr>
          <p:cNvPr id="14" name="Down Arrow 13"/>
          <p:cNvSpPr/>
          <p:nvPr/>
        </p:nvSpPr>
        <p:spPr>
          <a:xfrm rot="13986886">
            <a:off x="2572283" y="2206049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 rot="18091193">
            <a:off x="2585306" y="3259865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 rot="13986886">
            <a:off x="5134317" y="1009426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 rot="16200000">
            <a:off x="5422236" y="3835426"/>
            <a:ext cx="418745" cy="5758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 rot="16200000">
            <a:off x="8575893" y="3775104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 rot="8743072">
            <a:off x="7441682" y="1124324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 rot="8140667">
            <a:off x="9309408" y="2866165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own Arrow 20"/>
          <p:cNvSpPr/>
          <p:nvPr/>
        </p:nvSpPr>
        <p:spPr>
          <a:xfrm rot="10102053">
            <a:off x="6370191" y="1382616"/>
            <a:ext cx="418745" cy="188416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19949879">
            <a:off x="7198446" y="4812067"/>
            <a:ext cx="418745" cy="61957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2464594">
            <a:off x="9005426" y="4518274"/>
            <a:ext cx="418745" cy="123573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61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ACKLAND Graeme</dc:creator>
  <cp:lastModifiedBy>ACKLAND Graeme</cp:lastModifiedBy>
  <cp:revision>5</cp:revision>
  <dcterms:created xsi:type="dcterms:W3CDTF">2021-06-18T13:47:10Z</dcterms:created>
  <dcterms:modified xsi:type="dcterms:W3CDTF">2021-06-23T07:58:42Z</dcterms:modified>
</cp:coreProperties>
</file>