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432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0E32-1EDA-9448-8110-B067D99F7BD4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7171" y="1394160"/>
            <a:ext cx="8782026" cy="2938186"/>
            <a:chOff x="257171" y="1394160"/>
            <a:chExt cx="8782026" cy="2938186"/>
          </a:xfrm>
        </p:grpSpPr>
        <p:sp>
          <p:nvSpPr>
            <p:cNvPr id="32" name="Document 31"/>
            <p:cNvSpPr/>
            <p:nvPr/>
          </p:nvSpPr>
          <p:spPr>
            <a:xfrm>
              <a:off x="257171" y="2164913"/>
              <a:ext cx="1254980" cy="651698"/>
            </a:xfrm>
            <a:prstGeom prst="flowChartDocumen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sz="12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7" name="Process 6"/>
            <p:cNvSpPr/>
            <p:nvPr/>
          </p:nvSpPr>
          <p:spPr>
            <a:xfrm>
              <a:off x="4534655" y="2790644"/>
              <a:ext cx="1075145" cy="504645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ESBMC++</a:t>
              </a:r>
              <a:endParaRPr lang="pt-BR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Decision 7"/>
            <p:cNvSpPr/>
            <p:nvPr/>
          </p:nvSpPr>
          <p:spPr>
            <a:xfrm>
              <a:off x="6307308" y="2811444"/>
              <a:ext cx="681255" cy="463046"/>
            </a:xfrm>
            <a:prstGeom prst="flowChartDecision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18" name="Elbow Connector 17"/>
            <p:cNvCxnSpPr>
              <a:stCxn id="43" idx="3"/>
              <a:endCxn id="7" idx="2"/>
            </p:cNvCxnSpPr>
            <p:nvPr/>
          </p:nvCxnSpPr>
          <p:spPr>
            <a:xfrm flipV="1">
              <a:off x="4334999" y="3295289"/>
              <a:ext cx="737229" cy="351682"/>
            </a:xfrm>
            <a:prstGeom prst="bentConnector2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36" idx="3"/>
              <a:endCxn id="7" idx="0"/>
            </p:cNvCxnSpPr>
            <p:nvPr/>
          </p:nvCxnSpPr>
          <p:spPr>
            <a:xfrm>
              <a:off x="4334999" y="2482587"/>
              <a:ext cx="737229" cy="308057"/>
            </a:xfrm>
            <a:prstGeom prst="bentConnector2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8" idx="1"/>
            </p:cNvCxnSpPr>
            <p:nvPr/>
          </p:nvCxnSpPr>
          <p:spPr>
            <a:xfrm>
              <a:off x="5609800" y="3042967"/>
              <a:ext cx="697508" cy="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0"/>
              <a:endCxn id="26" idx="2"/>
            </p:cNvCxnSpPr>
            <p:nvPr/>
          </p:nvCxnSpPr>
          <p:spPr>
            <a:xfrm flipV="1">
              <a:off x="6647936" y="2230264"/>
              <a:ext cx="6040" cy="581180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2"/>
              <a:endCxn id="29" idx="0"/>
            </p:cNvCxnSpPr>
            <p:nvPr/>
          </p:nvCxnSpPr>
          <p:spPr>
            <a:xfrm>
              <a:off x="6647936" y="3274490"/>
              <a:ext cx="6040" cy="624803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647196" y="3376976"/>
              <a:ext cx="2392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>
                  <a:latin typeface="Arial"/>
                  <a:cs typeface="Arial"/>
                </a:rPr>
                <a:t>Propriedade</a:t>
              </a:r>
              <a:r>
                <a:rPr lang="en-GB" sz="1200" dirty="0" smtClean="0">
                  <a:latin typeface="Arial"/>
                  <a:cs typeface="Arial"/>
                </a:rPr>
                <a:t> </a:t>
              </a:r>
              <a:r>
                <a:rPr lang="en-GB" sz="1200" dirty="0" err="1" smtClean="0">
                  <a:latin typeface="Arial"/>
                  <a:cs typeface="Arial"/>
                </a:rPr>
                <a:t>válida</a:t>
              </a:r>
              <a:r>
                <a:rPr lang="en-GB" sz="1200" dirty="0" smtClean="0">
                  <a:latin typeface="Arial"/>
                  <a:cs typeface="Arial"/>
                </a:rPr>
                <a:t> </a:t>
              </a:r>
              <a:r>
                <a:rPr lang="en-GB" sz="1200" dirty="0" err="1" smtClean="0">
                  <a:latin typeface="Arial"/>
                  <a:cs typeface="Arial"/>
                </a:rPr>
                <a:t>até</a:t>
              </a:r>
              <a:r>
                <a:rPr lang="en-GB" sz="1200" dirty="0" smtClean="0">
                  <a:latin typeface="Arial"/>
                  <a:cs typeface="Arial"/>
                </a:rPr>
                <a:t> o </a:t>
              </a:r>
              <a:r>
                <a:rPr lang="en-GB" sz="1200" dirty="0" err="1" smtClean="0">
                  <a:latin typeface="Arial"/>
                  <a:cs typeface="Arial"/>
                </a:rPr>
                <a:t>limite</a:t>
              </a:r>
              <a:r>
                <a:rPr lang="en-GB" sz="1200" dirty="0" smtClean="0">
                  <a:latin typeface="Arial"/>
                  <a:cs typeface="Arial"/>
                </a:rPr>
                <a:t> K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47196" y="2409196"/>
              <a:ext cx="18410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>
                  <a:latin typeface="Arial"/>
                  <a:cs typeface="Arial"/>
                </a:rPr>
                <a:t>Violação</a:t>
              </a:r>
              <a:r>
                <a:rPr lang="en-GB" sz="1200" dirty="0" smtClean="0">
                  <a:latin typeface="Arial"/>
                  <a:cs typeface="Arial"/>
                </a:rPr>
                <a:t> de </a:t>
              </a:r>
              <a:r>
                <a:rPr lang="en-GB" sz="1200" dirty="0" err="1" smtClean="0">
                  <a:latin typeface="Arial"/>
                  <a:cs typeface="Arial"/>
                </a:rPr>
                <a:t>propriedade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26" name="Process 25"/>
            <p:cNvSpPr/>
            <p:nvPr/>
          </p:nvSpPr>
          <p:spPr>
            <a:xfrm>
              <a:off x="5786852" y="1797211"/>
              <a:ext cx="1734248" cy="433053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Contraexemplo</a:t>
              </a:r>
              <a:endParaRPr lang="pt-BR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9" name="Process 28"/>
            <p:cNvSpPr/>
            <p:nvPr/>
          </p:nvSpPr>
          <p:spPr>
            <a:xfrm>
              <a:off x="5786852" y="3899293"/>
              <a:ext cx="1734248" cy="433053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Sucesso</a:t>
              </a:r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 </a:t>
              </a:r>
              <a:r>
                <a:rPr lang="en-GB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na</a:t>
              </a:r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 </a:t>
              </a:r>
              <a:r>
                <a:rPr lang="en-GB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Verificação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6" name="Process 35"/>
            <p:cNvSpPr/>
            <p:nvPr/>
          </p:nvSpPr>
          <p:spPr>
            <a:xfrm>
              <a:off x="3084449" y="2230264"/>
              <a:ext cx="1250550" cy="504645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Modelo</a:t>
              </a:r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 </a:t>
              </a:r>
              <a:r>
                <a:rPr lang="en-GB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Operacional</a:t>
              </a:r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 </a:t>
              </a:r>
              <a:r>
                <a:rPr lang="en-GB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Qt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3" name="Process 42"/>
            <p:cNvSpPr/>
            <p:nvPr/>
          </p:nvSpPr>
          <p:spPr>
            <a:xfrm>
              <a:off x="3084449" y="3394648"/>
              <a:ext cx="1250550" cy="504645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Código</a:t>
              </a:r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 Fonte</a:t>
              </a:r>
            </a:p>
            <a:p>
              <a:pPr algn="ctr"/>
              <a:r>
                <a:rPr lang="en-GB" sz="12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Qt</a:t>
              </a:r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/C++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34655" y="3650452"/>
              <a:ext cx="652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>
                  <a:latin typeface="Arial"/>
                  <a:cs typeface="Arial"/>
                </a:rPr>
                <a:t>Leitura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74172" y="2190254"/>
              <a:ext cx="1196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 smtClean="0">
                  <a:latin typeface="Arial"/>
                  <a:cs typeface="Arial"/>
                </a:rPr>
                <a:t>Leitura</a:t>
              </a:r>
              <a:endParaRPr lang="en-GB" sz="1200" dirty="0">
                <a:latin typeface="Arial"/>
                <a:cs typeface="Arial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516862" y="1822973"/>
              <a:ext cx="243399" cy="351072"/>
              <a:chOff x="3376545" y="5409984"/>
              <a:chExt cx="243399" cy="351072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rot="5400000">
                <a:off x="3201141" y="5585388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rot="5400000">
                <a:off x="3326406" y="5585389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rot="5400000">
                <a:off x="3444279" y="5585390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2949778" y="1394160"/>
              <a:ext cx="1385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 smtClean="0">
                  <a:latin typeface="Arial"/>
                  <a:cs typeface="Arial"/>
                </a:rPr>
                <a:t>Adição</a:t>
              </a:r>
              <a:r>
                <a:rPr lang="en-GB" sz="1200" dirty="0" smtClean="0">
                  <a:latin typeface="Arial"/>
                  <a:cs typeface="Arial"/>
                </a:rPr>
                <a:t> de </a:t>
              </a:r>
              <a:r>
                <a:rPr lang="en-GB" sz="1200" dirty="0" err="1" smtClean="0">
                  <a:latin typeface="Arial"/>
                  <a:cs typeface="Arial"/>
                </a:rPr>
                <a:t>assertivas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18966" y="1721177"/>
              <a:ext cx="1929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 smtClean="0">
                  <a:latin typeface="Arial"/>
                  <a:cs typeface="Arial"/>
                </a:rPr>
                <a:t>Extração</a:t>
              </a:r>
              <a:r>
                <a:rPr lang="en-GB" sz="1200" dirty="0" smtClean="0">
                  <a:latin typeface="Arial"/>
                  <a:cs typeface="Arial"/>
                </a:rPr>
                <a:t>/</a:t>
              </a:r>
              <a:r>
                <a:rPr lang="en-GB" sz="1200" dirty="0" err="1" smtClean="0">
                  <a:latin typeface="Arial"/>
                  <a:cs typeface="Arial"/>
                </a:rPr>
                <a:t>Identificação</a:t>
              </a:r>
              <a:r>
                <a:rPr lang="en-GB" sz="1200" dirty="0" smtClean="0">
                  <a:latin typeface="Arial"/>
                  <a:cs typeface="Arial"/>
                </a:rPr>
                <a:t> de </a:t>
              </a:r>
              <a:r>
                <a:rPr lang="en-GB" sz="1200" dirty="0" err="1" smtClean="0">
                  <a:latin typeface="Arial"/>
                  <a:cs typeface="Arial"/>
                </a:rPr>
                <a:t>estruturas</a:t>
              </a:r>
              <a:r>
                <a:rPr lang="en-GB" sz="1200" dirty="0" smtClean="0">
                  <a:latin typeface="Arial"/>
                  <a:cs typeface="Arial"/>
                </a:rPr>
                <a:t>/</a:t>
              </a:r>
              <a:r>
                <a:rPr lang="en-GB" sz="1200" dirty="0" err="1" smtClean="0">
                  <a:latin typeface="Arial"/>
                  <a:cs typeface="Arial"/>
                </a:rPr>
                <a:t>propriedades</a:t>
              </a:r>
              <a:endParaRPr lang="en-GB" sz="1200" dirty="0">
                <a:latin typeface="Arial"/>
                <a:cs typeface="Arial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553790" y="2323761"/>
              <a:ext cx="1530659" cy="297541"/>
              <a:chOff x="1553790" y="2020922"/>
              <a:chExt cx="1530659" cy="297541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>
                <a:off x="1553790" y="2020922"/>
                <a:ext cx="1529673" cy="0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554776" y="2174043"/>
                <a:ext cx="1529673" cy="0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554776" y="2318463"/>
                <a:ext cx="1529673" cy="0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Document 2"/>
            <p:cNvSpPr/>
            <p:nvPr/>
          </p:nvSpPr>
          <p:spPr>
            <a:xfrm>
              <a:off x="298810" y="2195983"/>
              <a:ext cx="1254980" cy="651698"/>
            </a:xfrm>
            <a:prstGeom prst="flowChartDocumen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GB" sz="1200" dirty="0" err="1" smtClean="0">
                  <a:solidFill>
                    <a:prstClr val="black"/>
                  </a:solidFill>
                  <a:latin typeface="Arial"/>
                  <a:cs typeface="Arial"/>
                </a:rPr>
                <a:t>Documentação</a:t>
              </a:r>
              <a:r>
                <a:rPr lang="en-GB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 de </a:t>
              </a:r>
              <a:r>
                <a:rPr lang="en-GB" sz="1200" dirty="0" err="1" smtClean="0">
                  <a:solidFill>
                    <a:prstClr val="black"/>
                  </a:solidFill>
                  <a:latin typeface="Arial"/>
                  <a:cs typeface="Arial"/>
                </a:rPr>
                <a:t>Qt</a:t>
              </a:r>
              <a:endParaRPr lang="en-GB" sz="12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6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fabricio silva</dc:creator>
  <cp:lastModifiedBy>Mário Angel</cp:lastModifiedBy>
  <cp:revision>26</cp:revision>
  <dcterms:created xsi:type="dcterms:W3CDTF">2015-05-14T23:36:52Z</dcterms:created>
  <dcterms:modified xsi:type="dcterms:W3CDTF">2016-04-25T20:08:50Z</dcterms:modified>
</cp:coreProperties>
</file>