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432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6747" y="1553310"/>
            <a:ext cx="2901100" cy="3613852"/>
            <a:chOff x="3116747" y="1553310"/>
            <a:chExt cx="2901100" cy="3613852"/>
          </a:xfrm>
        </p:grpSpPr>
        <p:sp>
          <p:nvSpPr>
            <p:cNvPr id="54" name="Process 53"/>
            <p:cNvSpPr/>
            <p:nvPr/>
          </p:nvSpPr>
          <p:spPr>
            <a:xfrm>
              <a:off x="3116747" y="1553310"/>
              <a:ext cx="2901100" cy="1184787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Módulos</a:t>
              </a:r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b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Adicionais</a:t>
              </a:r>
              <a:endParaRPr lang="en-GB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7" name="Process 26"/>
            <p:cNvSpPr/>
            <p:nvPr/>
          </p:nvSpPr>
          <p:spPr>
            <a:xfrm>
              <a:off x="3218587" y="1910103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 Network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1" name="Process 30"/>
            <p:cNvSpPr/>
            <p:nvPr/>
          </p:nvSpPr>
          <p:spPr>
            <a:xfrm>
              <a:off x="4670440" y="1912274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 Multimedia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3218587" y="2362961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…</a:t>
              </a:r>
              <a:endParaRPr lang="pt-BR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4670440" y="2362961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…</a:t>
              </a:r>
              <a:endParaRPr lang="pt-BR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16747" y="2812348"/>
              <a:ext cx="2901100" cy="586156"/>
              <a:chOff x="2833439" y="1803402"/>
              <a:chExt cx="2901100" cy="586156"/>
            </a:xfrm>
            <a:solidFill>
              <a:srgbClr val="F2F2F2"/>
            </a:solidFill>
          </p:grpSpPr>
          <p:sp>
            <p:nvSpPr>
              <p:cNvPr id="34" name="Process 33"/>
              <p:cNvSpPr/>
              <p:nvPr/>
            </p:nvSpPr>
            <p:spPr>
              <a:xfrm>
                <a:off x="2833439" y="1803402"/>
                <a:ext cx="2901100" cy="586156"/>
              </a:xfrm>
              <a:prstGeom prst="flowChartProcess">
                <a:avLst/>
              </a:prstGeom>
              <a:grp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Qt GUI</a:t>
                </a:r>
                <a:endParaRPr lang="en-GB" sz="12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5" name="Process 34"/>
              <p:cNvSpPr/>
              <p:nvPr/>
            </p:nvSpPr>
            <p:spPr>
              <a:xfrm>
                <a:off x="2935279" y="2031461"/>
                <a:ext cx="2702403" cy="300458"/>
              </a:xfrm>
              <a:prstGeom prst="flowChartProcess">
                <a:avLst/>
              </a:prstGeom>
              <a:grp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Componentes</a:t>
                </a:r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 de </a:t>
                </a:r>
                <a:r>
                  <a:rPr lang="en-GB" sz="12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intefarce</a:t>
                </a:r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12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gráfica</a:t>
                </a:r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 de </a:t>
                </a:r>
                <a:r>
                  <a:rPr lang="en-GB" sz="12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usuários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Process 36"/>
            <p:cNvSpPr/>
            <p:nvPr/>
          </p:nvSpPr>
          <p:spPr>
            <a:xfrm>
              <a:off x="3116747" y="3473944"/>
              <a:ext cx="2901100" cy="169321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QtCore</a:t>
              </a:r>
              <a:endParaRPr lang="en-GB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Process 37"/>
            <p:cNvSpPr/>
            <p:nvPr/>
          </p:nvSpPr>
          <p:spPr>
            <a:xfrm>
              <a:off x="3218587" y="3850271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Classes Container</a:t>
              </a:r>
              <a:endParaRPr lang="pt-BR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Process 38"/>
            <p:cNvSpPr/>
            <p:nvPr/>
          </p:nvSpPr>
          <p:spPr>
            <a:xfrm>
              <a:off x="4670440" y="3852442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 Concurrent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Process 39"/>
            <p:cNvSpPr/>
            <p:nvPr/>
          </p:nvSpPr>
          <p:spPr>
            <a:xfrm>
              <a:off x="3218587" y="4303129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Máquinas de Estado</a:t>
              </a:r>
              <a:endParaRPr lang="pt-BR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Process 40"/>
            <p:cNvSpPr/>
            <p:nvPr/>
          </p:nvSpPr>
          <p:spPr>
            <a:xfrm>
              <a:off x="4670440" y="4303129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Qt Event System</a:t>
              </a:r>
              <a:endParaRPr lang="pt-BR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Process 41"/>
            <p:cNvSpPr/>
            <p:nvPr/>
          </p:nvSpPr>
          <p:spPr>
            <a:xfrm>
              <a:off x="3218587" y="4745783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…</a:t>
              </a:r>
              <a:endParaRPr lang="pt-BR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Process 43"/>
            <p:cNvSpPr/>
            <p:nvPr/>
          </p:nvSpPr>
          <p:spPr>
            <a:xfrm>
              <a:off x="4670440" y="4745783"/>
              <a:ext cx="1250550" cy="300458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…</a:t>
              </a:r>
              <a:endParaRPr lang="pt-BR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Mário Angel</cp:lastModifiedBy>
  <cp:revision>18</cp:revision>
  <dcterms:created xsi:type="dcterms:W3CDTF">2015-05-14T23:36:52Z</dcterms:created>
  <dcterms:modified xsi:type="dcterms:W3CDTF">2016-04-25T20:43:53Z</dcterms:modified>
</cp:coreProperties>
</file>