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83" d="100"/>
          <a:sy n="183" d="100"/>
        </p:scale>
        <p:origin x="-80" y="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00E32-1EDA-9448-8110-B067D99F7BD4}" type="datetimeFigureOut">
              <a:rPr lang="en-US" smtClean="0"/>
              <a:t>1/19/16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4499E-B495-5847-98CA-BEF1A81EC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235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00E32-1EDA-9448-8110-B067D99F7BD4}" type="datetimeFigureOut">
              <a:rPr lang="en-US" smtClean="0"/>
              <a:t>1/19/16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4499E-B495-5847-98CA-BEF1A81EC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010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00E32-1EDA-9448-8110-B067D99F7BD4}" type="datetimeFigureOut">
              <a:rPr lang="en-US" smtClean="0"/>
              <a:t>1/19/16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4499E-B495-5847-98CA-BEF1A81EC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017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00E32-1EDA-9448-8110-B067D99F7BD4}" type="datetimeFigureOut">
              <a:rPr lang="en-US" smtClean="0"/>
              <a:t>1/19/16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4499E-B495-5847-98CA-BEF1A81EC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314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00E32-1EDA-9448-8110-B067D99F7BD4}" type="datetimeFigureOut">
              <a:rPr lang="en-US" smtClean="0"/>
              <a:t>1/19/16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4499E-B495-5847-98CA-BEF1A81EC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112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00E32-1EDA-9448-8110-B067D99F7BD4}" type="datetimeFigureOut">
              <a:rPr lang="en-US" smtClean="0"/>
              <a:t>1/19/16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4499E-B495-5847-98CA-BEF1A81EC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868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00E32-1EDA-9448-8110-B067D99F7BD4}" type="datetimeFigureOut">
              <a:rPr lang="en-US" smtClean="0"/>
              <a:t>1/19/16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4499E-B495-5847-98CA-BEF1A81EC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354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00E32-1EDA-9448-8110-B067D99F7BD4}" type="datetimeFigureOut">
              <a:rPr lang="en-US" smtClean="0"/>
              <a:t>1/19/16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4499E-B495-5847-98CA-BEF1A81EC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626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00E32-1EDA-9448-8110-B067D99F7BD4}" type="datetimeFigureOut">
              <a:rPr lang="en-US" smtClean="0"/>
              <a:t>1/19/16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4499E-B495-5847-98CA-BEF1A81EC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81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00E32-1EDA-9448-8110-B067D99F7BD4}" type="datetimeFigureOut">
              <a:rPr lang="en-US" smtClean="0"/>
              <a:t>1/19/16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4499E-B495-5847-98CA-BEF1A81EC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8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00E32-1EDA-9448-8110-B067D99F7BD4}" type="datetimeFigureOut">
              <a:rPr lang="en-US" smtClean="0"/>
              <a:t>1/19/16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4499E-B495-5847-98CA-BEF1A81EC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828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00E32-1EDA-9448-8110-B067D99F7BD4}" type="datetimeFigureOut">
              <a:rPr lang="en-US" smtClean="0"/>
              <a:t>1/19/16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4499E-B495-5847-98CA-BEF1A81EC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465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57171" y="1394160"/>
            <a:ext cx="8542327" cy="2938186"/>
            <a:chOff x="257171" y="1394160"/>
            <a:chExt cx="8542327" cy="2938186"/>
          </a:xfrm>
        </p:grpSpPr>
        <p:sp>
          <p:nvSpPr>
            <p:cNvPr id="32" name="Document 31"/>
            <p:cNvSpPr/>
            <p:nvPr/>
          </p:nvSpPr>
          <p:spPr>
            <a:xfrm>
              <a:off x="257171" y="2164913"/>
              <a:ext cx="1254980" cy="651698"/>
            </a:xfrm>
            <a:prstGeom prst="flowChartDocumen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GB" sz="1200" dirty="0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7" name="Process 6"/>
            <p:cNvSpPr/>
            <p:nvPr/>
          </p:nvSpPr>
          <p:spPr>
            <a:xfrm>
              <a:off x="4534655" y="2790644"/>
              <a:ext cx="1075145" cy="504645"/>
            </a:xfrm>
            <a:prstGeom prst="flowChartProcess">
              <a:avLst/>
            </a:prstGeom>
            <a:solidFill>
              <a:schemeClr val="bg1"/>
            </a:solidFill>
            <a:ln w="63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>
                  <a:solidFill>
                    <a:schemeClr val="tx1"/>
                  </a:solidFill>
                  <a:latin typeface="Arial"/>
                  <a:cs typeface="Arial"/>
                </a:rPr>
                <a:t>ESBMC++</a:t>
              </a:r>
              <a:endParaRPr lang="pt-BR" sz="12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8" name="Decision 7"/>
            <p:cNvSpPr/>
            <p:nvPr/>
          </p:nvSpPr>
          <p:spPr>
            <a:xfrm>
              <a:off x="6307308" y="2811444"/>
              <a:ext cx="681255" cy="463046"/>
            </a:xfrm>
            <a:prstGeom prst="flowChartDecision">
              <a:avLst/>
            </a:prstGeom>
            <a:solidFill>
              <a:schemeClr val="bg1"/>
            </a:solidFill>
            <a:ln w="63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cxnSp>
          <p:nvCxnSpPr>
            <p:cNvPr id="18" name="Elbow Connector 17"/>
            <p:cNvCxnSpPr>
              <a:stCxn id="43" idx="3"/>
              <a:endCxn id="7" idx="2"/>
            </p:cNvCxnSpPr>
            <p:nvPr/>
          </p:nvCxnSpPr>
          <p:spPr>
            <a:xfrm flipV="1">
              <a:off x="4334999" y="3295289"/>
              <a:ext cx="737229" cy="351682"/>
            </a:xfrm>
            <a:prstGeom prst="bentConnector2">
              <a:avLst/>
            </a:prstGeom>
            <a:ln w="6350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lbow Connector 19"/>
            <p:cNvCxnSpPr>
              <a:stCxn id="36" idx="3"/>
              <a:endCxn id="7" idx="0"/>
            </p:cNvCxnSpPr>
            <p:nvPr/>
          </p:nvCxnSpPr>
          <p:spPr>
            <a:xfrm>
              <a:off x="4334999" y="2482587"/>
              <a:ext cx="737229" cy="308057"/>
            </a:xfrm>
            <a:prstGeom prst="bentConnector2">
              <a:avLst/>
            </a:prstGeom>
            <a:ln w="6350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7" idx="3"/>
              <a:endCxn id="8" idx="1"/>
            </p:cNvCxnSpPr>
            <p:nvPr/>
          </p:nvCxnSpPr>
          <p:spPr>
            <a:xfrm>
              <a:off x="5609800" y="3042967"/>
              <a:ext cx="697508" cy="0"/>
            </a:xfrm>
            <a:prstGeom prst="straightConnector1">
              <a:avLst/>
            </a:prstGeom>
            <a:ln w="6350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8" idx="0"/>
              <a:endCxn id="26" idx="2"/>
            </p:cNvCxnSpPr>
            <p:nvPr/>
          </p:nvCxnSpPr>
          <p:spPr>
            <a:xfrm flipV="1">
              <a:off x="6647936" y="2230264"/>
              <a:ext cx="6040" cy="581180"/>
            </a:xfrm>
            <a:prstGeom prst="straightConnector1">
              <a:avLst/>
            </a:prstGeom>
            <a:ln w="6350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8" idx="2"/>
              <a:endCxn id="29" idx="0"/>
            </p:cNvCxnSpPr>
            <p:nvPr/>
          </p:nvCxnSpPr>
          <p:spPr>
            <a:xfrm>
              <a:off x="6647936" y="3274490"/>
              <a:ext cx="6040" cy="624803"/>
            </a:xfrm>
            <a:prstGeom prst="straightConnector1">
              <a:avLst/>
            </a:prstGeom>
            <a:ln w="6350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6647196" y="3376976"/>
              <a:ext cx="21523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smtClean="0">
                  <a:latin typeface="Arial"/>
                  <a:cs typeface="Arial"/>
                </a:rPr>
                <a:t>Property holds up to bound k</a:t>
              </a:r>
              <a:endParaRPr lang="en-GB" sz="1200" dirty="0">
                <a:latin typeface="Arial"/>
                <a:cs typeface="Arial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647196" y="2409196"/>
              <a:ext cx="13736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smtClean="0">
                  <a:latin typeface="Arial"/>
                  <a:cs typeface="Arial"/>
                </a:rPr>
                <a:t>Property violation</a:t>
              </a:r>
              <a:endParaRPr lang="en-GB" sz="1200" dirty="0">
                <a:latin typeface="Arial"/>
                <a:cs typeface="Arial"/>
              </a:endParaRPr>
            </a:p>
          </p:txBody>
        </p:sp>
        <p:sp>
          <p:nvSpPr>
            <p:cNvPr id="26" name="Process 25"/>
            <p:cNvSpPr/>
            <p:nvPr/>
          </p:nvSpPr>
          <p:spPr>
            <a:xfrm>
              <a:off x="5786852" y="1797211"/>
              <a:ext cx="1734248" cy="433053"/>
            </a:xfrm>
            <a:prstGeom prst="flowChartProcess">
              <a:avLst/>
            </a:prstGeom>
            <a:solidFill>
              <a:schemeClr val="bg1"/>
            </a:solidFill>
            <a:ln w="63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chemeClr val="tx1"/>
                  </a:solidFill>
                  <a:latin typeface="Arial"/>
                  <a:cs typeface="Arial"/>
                </a:rPr>
                <a:t>Counterexample</a:t>
              </a:r>
              <a:endParaRPr lang="pt-BR" sz="12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29" name="Process 28"/>
            <p:cNvSpPr/>
            <p:nvPr/>
          </p:nvSpPr>
          <p:spPr>
            <a:xfrm>
              <a:off x="5786852" y="3899293"/>
              <a:ext cx="1734248" cy="433053"/>
            </a:xfrm>
            <a:prstGeom prst="flowChartProcess">
              <a:avLst/>
            </a:prstGeom>
            <a:solidFill>
              <a:schemeClr val="bg1"/>
            </a:solidFill>
            <a:ln w="63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chemeClr val="tx1"/>
                  </a:solidFill>
                  <a:latin typeface="Arial"/>
                  <a:cs typeface="Arial"/>
                </a:rPr>
                <a:t>Verification </a:t>
              </a:r>
              <a:r>
                <a:rPr lang="en-GB" sz="1200" dirty="0" smtClean="0">
                  <a:solidFill>
                    <a:schemeClr val="tx1"/>
                  </a:solidFill>
                  <a:latin typeface="Arial"/>
                  <a:cs typeface="Arial"/>
                </a:rPr>
                <a:t>Successful</a:t>
              </a:r>
              <a:endParaRPr lang="en-GB" sz="12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36" name="Process 35"/>
            <p:cNvSpPr/>
            <p:nvPr/>
          </p:nvSpPr>
          <p:spPr>
            <a:xfrm>
              <a:off x="3084449" y="2230264"/>
              <a:ext cx="1250550" cy="504645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 w="63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Arial"/>
                  <a:cs typeface="Arial"/>
                </a:rPr>
                <a:t>Qt Operational </a:t>
              </a:r>
              <a:r>
                <a:rPr lang="en-GB" sz="1200" dirty="0" smtClean="0">
                  <a:solidFill>
                    <a:schemeClr val="tx1"/>
                  </a:solidFill>
                  <a:latin typeface="Arial"/>
                  <a:cs typeface="Arial"/>
                </a:rPr>
                <a:t>Model</a:t>
              </a:r>
              <a:endParaRPr lang="en-GB" sz="12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43" name="Process 42"/>
            <p:cNvSpPr/>
            <p:nvPr/>
          </p:nvSpPr>
          <p:spPr>
            <a:xfrm>
              <a:off x="3084449" y="3394648"/>
              <a:ext cx="1250550" cy="504645"/>
            </a:xfrm>
            <a:prstGeom prst="flowChartProcess">
              <a:avLst/>
            </a:prstGeom>
            <a:solidFill>
              <a:schemeClr val="bg1"/>
            </a:solidFill>
            <a:ln w="63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Arial"/>
                  <a:cs typeface="Arial"/>
                </a:rPr>
                <a:t>Qt/C+</a:t>
              </a:r>
              <a:r>
                <a:rPr lang="en-GB" sz="1200" dirty="0" smtClean="0">
                  <a:solidFill>
                    <a:schemeClr val="tx1"/>
                  </a:solidFill>
                  <a:latin typeface="Arial"/>
                  <a:cs typeface="Arial"/>
                </a:rPr>
                <a:t>+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Arial"/>
                  <a:cs typeface="Arial"/>
                </a:rPr>
                <a:t>Source </a:t>
              </a:r>
              <a:r>
                <a:rPr lang="en-GB" sz="1200" dirty="0" smtClean="0">
                  <a:solidFill>
                    <a:schemeClr val="tx1"/>
                  </a:solidFill>
                  <a:latin typeface="Arial"/>
                  <a:cs typeface="Arial"/>
                </a:rPr>
                <a:t>Code</a:t>
              </a:r>
              <a:endParaRPr lang="en-GB" sz="12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534655" y="3650452"/>
              <a:ext cx="53542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smtClean="0">
                  <a:latin typeface="Arial"/>
                  <a:cs typeface="Arial"/>
                </a:rPr>
                <a:t>Scan</a:t>
              </a:r>
              <a:endParaRPr lang="en-GB" sz="1200" dirty="0">
                <a:latin typeface="Arial"/>
                <a:cs typeface="Arial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174172" y="2190254"/>
              <a:ext cx="11965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latin typeface="Arial"/>
                  <a:cs typeface="Arial"/>
                </a:rPr>
                <a:t>Scan</a:t>
              </a:r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3516862" y="1822973"/>
              <a:ext cx="243399" cy="351072"/>
              <a:chOff x="3376545" y="5409984"/>
              <a:chExt cx="243399" cy="351072"/>
            </a:xfrm>
          </p:grpSpPr>
          <p:cxnSp>
            <p:nvCxnSpPr>
              <p:cNvPr id="23" name="Straight Arrow Connector 22"/>
              <p:cNvCxnSpPr/>
              <p:nvPr/>
            </p:nvCxnSpPr>
            <p:spPr>
              <a:xfrm rot="5400000">
                <a:off x="3201141" y="5585388"/>
                <a:ext cx="351070" cy="261"/>
              </a:xfrm>
              <a:prstGeom prst="straightConnector1">
                <a:avLst/>
              </a:prstGeom>
              <a:ln w="6350" cmpd="sng"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>
              <a:xfrm rot="5400000">
                <a:off x="3326406" y="5585389"/>
                <a:ext cx="351070" cy="261"/>
              </a:xfrm>
              <a:prstGeom prst="straightConnector1">
                <a:avLst/>
              </a:prstGeom>
              <a:ln w="6350" cmpd="sng"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/>
              <p:nvPr/>
            </p:nvCxnSpPr>
            <p:spPr>
              <a:xfrm rot="5400000">
                <a:off x="3444279" y="5585390"/>
                <a:ext cx="351070" cy="261"/>
              </a:xfrm>
              <a:prstGeom prst="straightConnector1">
                <a:avLst/>
              </a:prstGeom>
              <a:ln w="6350" cmpd="sng"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" name="TextBox 54"/>
            <p:cNvSpPr txBox="1"/>
            <p:nvPr/>
          </p:nvSpPr>
          <p:spPr>
            <a:xfrm>
              <a:off x="2949778" y="1394160"/>
              <a:ext cx="13852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 smtClean="0">
                  <a:latin typeface="Arial"/>
                  <a:cs typeface="Arial"/>
                </a:rPr>
                <a:t>Adding assertions</a:t>
              </a:r>
              <a:endParaRPr lang="en-GB" sz="1200" dirty="0">
                <a:latin typeface="Arial"/>
                <a:cs typeface="Arial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554776" y="1855825"/>
              <a:ext cx="15286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 smtClean="0">
                  <a:latin typeface="Arial"/>
                  <a:cs typeface="Arial"/>
                </a:rPr>
                <a:t>Extract/Identify structure/properties</a:t>
              </a:r>
              <a:endParaRPr lang="en-GB" sz="1200" dirty="0">
                <a:latin typeface="Arial"/>
                <a:cs typeface="Arial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1553790" y="2323761"/>
              <a:ext cx="1530659" cy="297541"/>
              <a:chOff x="1553790" y="2020922"/>
              <a:chExt cx="1530659" cy="297541"/>
            </a:xfrm>
          </p:grpSpPr>
          <p:cxnSp>
            <p:nvCxnSpPr>
              <p:cNvPr id="56" name="Straight Arrow Connector 55"/>
              <p:cNvCxnSpPr/>
              <p:nvPr/>
            </p:nvCxnSpPr>
            <p:spPr>
              <a:xfrm>
                <a:off x="1553790" y="2020922"/>
                <a:ext cx="1529673" cy="0"/>
              </a:xfrm>
              <a:prstGeom prst="straightConnector1">
                <a:avLst/>
              </a:prstGeom>
              <a:ln w="6350" cmpd="sng"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>
                <a:off x="1554776" y="2174043"/>
                <a:ext cx="1529673" cy="0"/>
              </a:xfrm>
              <a:prstGeom prst="straightConnector1">
                <a:avLst/>
              </a:prstGeom>
              <a:ln w="6350" cmpd="sng"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>
                <a:off x="1554776" y="2318463"/>
                <a:ext cx="1529673" cy="0"/>
              </a:xfrm>
              <a:prstGeom prst="straightConnector1">
                <a:avLst/>
              </a:prstGeom>
              <a:ln w="6350" cmpd="sng"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Document 2"/>
            <p:cNvSpPr/>
            <p:nvPr/>
          </p:nvSpPr>
          <p:spPr>
            <a:xfrm>
              <a:off x="298810" y="2195983"/>
              <a:ext cx="1254980" cy="651698"/>
            </a:xfrm>
            <a:prstGeom prst="flowChartDocumen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GB" sz="1200" dirty="0">
                  <a:solidFill>
                    <a:prstClr val="black"/>
                  </a:solidFill>
                  <a:latin typeface="Arial"/>
                  <a:cs typeface="Arial"/>
                </a:rPr>
                <a:t>Qt Documentation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6967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36</Words>
  <Application>Microsoft Macintosh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fabricio silva</dc:creator>
  <cp:lastModifiedBy>fabricio silva</cp:lastModifiedBy>
  <cp:revision>15</cp:revision>
  <dcterms:created xsi:type="dcterms:W3CDTF">2015-05-14T23:36:52Z</dcterms:created>
  <dcterms:modified xsi:type="dcterms:W3CDTF">2016-01-19T19:25:02Z</dcterms:modified>
</cp:coreProperties>
</file>