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736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98810" y="1394160"/>
            <a:ext cx="8500688" cy="2938186"/>
            <a:chOff x="-82181" y="1394160"/>
            <a:chExt cx="8500688" cy="2938186"/>
          </a:xfrm>
        </p:grpSpPr>
        <p:sp>
          <p:nvSpPr>
            <p:cNvPr id="7" name="Process 6"/>
            <p:cNvSpPr/>
            <p:nvPr/>
          </p:nvSpPr>
          <p:spPr>
            <a:xfrm>
              <a:off x="4153664" y="2790644"/>
              <a:ext cx="1075145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ESBMC++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Decision 7"/>
            <p:cNvSpPr/>
            <p:nvPr/>
          </p:nvSpPr>
          <p:spPr>
            <a:xfrm>
              <a:off x="5926317" y="2811444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43" idx="3"/>
              <a:endCxn id="7" idx="2"/>
            </p:cNvCxnSpPr>
            <p:nvPr/>
          </p:nvCxnSpPr>
          <p:spPr>
            <a:xfrm flipV="1">
              <a:off x="3787600" y="3295289"/>
              <a:ext cx="903637" cy="351682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36" idx="3"/>
              <a:endCxn id="7" idx="0"/>
            </p:cNvCxnSpPr>
            <p:nvPr/>
          </p:nvCxnSpPr>
          <p:spPr>
            <a:xfrm>
              <a:off x="3787600" y="2482587"/>
              <a:ext cx="903637" cy="308057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5228809" y="3042967"/>
              <a:ext cx="69750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V="1">
              <a:off x="6266945" y="2230264"/>
              <a:ext cx="6040" cy="58118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>
              <a:off x="6266945" y="3274490"/>
              <a:ext cx="6040" cy="624803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266205" y="3376976"/>
              <a:ext cx="2152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holds up to bound k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66205" y="2409196"/>
              <a:ext cx="1373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violation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6" name="Process 25"/>
            <p:cNvSpPr/>
            <p:nvPr/>
          </p:nvSpPr>
          <p:spPr>
            <a:xfrm>
              <a:off x="5405861" y="1797211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Counterexample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5405861" y="3899293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Verification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Successful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Process 35"/>
            <p:cNvSpPr/>
            <p:nvPr/>
          </p:nvSpPr>
          <p:spPr>
            <a:xfrm>
              <a:off x="2703458" y="2230264"/>
              <a:ext cx="1084142" cy="50464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Operational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Process 42"/>
            <p:cNvSpPr/>
            <p:nvPr/>
          </p:nvSpPr>
          <p:spPr>
            <a:xfrm>
              <a:off x="2703458" y="3394648"/>
              <a:ext cx="1084142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Qt/C++ Source Code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3664" y="3650452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Scan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93181" y="2020922"/>
              <a:ext cx="1196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Linking it to model checker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135871" y="1822973"/>
              <a:ext cx="243399" cy="351072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Process 53"/>
            <p:cNvSpPr/>
            <p:nvPr/>
          </p:nvSpPr>
          <p:spPr>
            <a:xfrm>
              <a:off x="-82181" y="2198330"/>
              <a:ext cx="1255966" cy="56851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Qt Documentation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68787" y="1394160"/>
              <a:ext cx="1385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Adding assertions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56" name="Straight Arrow Connector 55"/>
            <p:cNvCxnSpPr>
              <a:stCxn id="54" idx="3"/>
              <a:endCxn id="36" idx="1"/>
            </p:cNvCxnSpPr>
            <p:nvPr/>
          </p:nvCxnSpPr>
          <p:spPr>
            <a:xfrm>
              <a:off x="1173785" y="2482587"/>
              <a:ext cx="1529673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74771" y="2020922"/>
              <a:ext cx="1528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Extract/Identify structure/properties</a:t>
              </a:r>
              <a:endParaRPr lang="en-GB" sz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39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fabricio silva</cp:lastModifiedBy>
  <cp:revision>11</cp:revision>
  <dcterms:created xsi:type="dcterms:W3CDTF">2015-05-14T23:36:52Z</dcterms:created>
  <dcterms:modified xsi:type="dcterms:W3CDTF">2016-01-07T15:12:54Z</dcterms:modified>
</cp:coreProperties>
</file>