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2" d="100"/>
          <a:sy n="152" d="100"/>
        </p:scale>
        <p:origin x="-10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A1-94D9-664C-9847-7F4795798FA9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23043" y="844062"/>
            <a:ext cx="8333523" cy="5540584"/>
            <a:chOff x="323043" y="844062"/>
            <a:chExt cx="8333523" cy="5540584"/>
          </a:xfrm>
        </p:grpSpPr>
        <p:sp>
          <p:nvSpPr>
            <p:cNvPr id="4" name="Rectangle 3"/>
            <p:cNvSpPr/>
            <p:nvPr/>
          </p:nvSpPr>
          <p:spPr>
            <a:xfrm>
              <a:off x="6797960" y="5888273"/>
              <a:ext cx="1774011" cy="496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Interpret Counterexample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97960" y="3648342"/>
              <a:ext cx="1774010" cy="510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Verification Successful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33881" y="46836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SMT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Solver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91428" y="5884996"/>
              <a:ext cx="1565544" cy="498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Convert Properties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87834" y="3648365"/>
              <a:ext cx="1565543" cy="498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Convert Constraints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35852" y="46836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Context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3043" y="4684868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Symbolic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Execution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470" y="130370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GOTO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Converter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37931" y="130370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C++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Type Check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03763" y="130370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C++ Parse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ree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29134" y="1309080"/>
              <a:ext cx="1070965" cy="663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C++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Source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Decision 15"/>
            <p:cNvSpPr/>
            <p:nvPr/>
          </p:nvSpPr>
          <p:spPr>
            <a:xfrm>
              <a:off x="7252918" y="4721989"/>
              <a:ext cx="864096" cy="576064"/>
            </a:xfrm>
            <a:prstGeom prst="flowChartDecision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56974" y="4152398"/>
              <a:ext cx="899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Property holds up to bound k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6974" y="5346917"/>
              <a:ext cx="899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Property violation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24" name="Straight Arrow Connector 23"/>
            <p:cNvCxnSpPr>
              <a:stCxn id="14" idx="1"/>
              <a:endCxn id="13" idx="3"/>
            </p:cNvCxnSpPr>
            <p:nvPr/>
          </p:nvCxnSpPr>
          <p:spPr>
            <a:xfrm flipH="1">
              <a:off x="4008896" y="1635332"/>
              <a:ext cx="119486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1"/>
              <a:endCxn id="12" idx="3"/>
            </p:cNvCxnSpPr>
            <p:nvPr/>
          </p:nvCxnSpPr>
          <p:spPr>
            <a:xfrm flipH="1">
              <a:off x="1398435" y="1635332"/>
              <a:ext cx="1539496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1" idx="0"/>
            </p:cNvCxnSpPr>
            <p:nvPr/>
          </p:nvCxnSpPr>
          <p:spPr>
            <a:xfrm flipH="1">
              <a:off x="858526" y="1966957"/>
              <a:ext cx="4427" cy="271791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0"/>
              <a:endCxn id="8" idx="2"/>
            </p:cNvCxnSpPr>
            <p:nvPr/>
          </p:nvCxnSpPr>
          <p:spPr>
            <a:xfrm flipH="1" flipV="1">
              <a:off x="3570606" y="4147253"/>
              <a:ext cx="729" cy="536413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9" idx="2"/>
              <a:endCxn id="7" idx="0"/>
            </p:cNvCxnSpPr>
            <p:nvPr/>
          </p:nvCxnSpPr>
          <p:spPr>
            <a:xfrm>
              <a:off x="3571335" y="5346917"/>
              <a:ext cx="2865" cy="53807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" idx="1"/>
            </p:cNvCxnSpPr>
            <p:nvPr/>
          </p:nvCxnSpPr>
          <p:spPr>
            <a:xfrm>
              <a:off x="4106817" y="5015292"/>
              <a:ext cx="14270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6" idx="3"/>
              <a:endCxn id="16" idx="1"/>
            </p:cNvCxnSpPr>
            <p:nvPr/>
          </p:nvCxnSpPr>
          <p:spPr>
            <a:xfrm flipV="1">
              <a:off x="6604846" y="5010021"/>
              <a:ext cx="648072" cy="527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6" idx="0"/>
              <a:endCxn id="5" idx="2"/>
            </p:cNvCxnSpPr>
            <p:nvPr/>
          </p:nvCxnSpPr>
          <p:spPr>
            <a:xfrm flipH="1" flipV="1">
              <a:off x="7684965" y="4158585"/>
              <a:ext cx="1" cy="56340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6" idx="2"/>
              <a:endCxn id="4" idx="0"/>
            </p:cNvCxnSpPr>
            <p:nvPr/>
          </p:nvCxnSpPr>
          <p:spPr>
            <a:xfrm>
              <a:off x="7684966" y="5298053"/>
              <a:ext cx="0" cy="59022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1" idx="3"/>
              <a:endCxn id="8" idx="1"/>
            </p:cNvCxnSpPr>
            <p:nvPr/>
          </p:nvCxnSpPr>
          <p:spPr>
            <a:xfrm flipV="1">
              <a:off x="1394008" y="3897809"/>
              <a:ext cx="1393826" cy="1118685"/>
            </a:xfrm>
            <a:prstGeom prst="bentConnector3">
              <a:avLst>
                <a:gd name="adj1" fmla="val 58251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1" idx="3"/>
              <a:endCxn id="7" idx="1"/>
            </p:cNvCxnSpPr>
            <p:nvPr/>
          </p:nvCxnSpPr>
          <p:spPr>
            <a:xfrm>
              <a:off x="1394008" y="5016494"/>
              <a:ext cx="1397420" cy="1117946"/>
            </a:xfrm>
            <a:prstGeom prst="bentConnector3">
              <a:avLst>
                <a:gd name="adj1" fmla="val 58230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39019" y="1366543"/>
              <a:ext cx="89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Scan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07404" y="1351428"/>
              <a:ext cx="101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C++ </a:t>
              </a:r>
              <a:r>
                <a:rPr lang="en-US" sz="1200" dirty="0" smtClean="0">
                  <a:latin typeface="Arial"/>
                  <a:cs typeface="Arial"/>
                </a:rPr>
                <a:t>IR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30172" y="1362768"/>
              <a:ext cx="167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IR Type Checked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3283" y="3079532"/>
              <a:ext cx="899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GOTO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P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rogram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3732" y="4744499"/>
              <a:ext cx="89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SSA Form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07066" y="2709886"/>
              <a:ext cx="1070965" cy="663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ANSI-C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Source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0461" y="27103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ANSI-C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Type Check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06293" y="27103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ANSI-C Parse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ree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6" name="Straight Arrow Connector 45"/>
            <p:cNvCxnSpPr>
              <a:stCxn id="44" idx="1"/>
              <a:endCxn id="43" idx="3"/>
            </p:cNvCxnSpPr>
            <p:nvPr/>
          </p:nvCxnSpPr>
          <p:spPr>
            <a:xfrm flipH="1">
              <a:off x="4011426" y="3041992"/>
              <a:ext cx="119486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109934" y="2765976"/>
              <a:ext cx="101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ANSI-C </a:t>
              </a:r>
              <a:r>
                <a:rPr lang="en-US" sz="1200" dirty="0" smtClean="0">
                  <a:latin typeface="Arial"/>
                  <a:cs typeface="Arial"/>
                </a:rPr>
                <a:t>IR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50" name="Straight Arrow Connector 49"/>
            <p:cNvCxnSpPr>
              <a:stCxn id="41" idx="1"/>
              <a:endCxn id="44" idx="3"/>
            </p:cNvCxnSpPr>
            <p:nvPr/>
          </p:nvCxnSpPr>
          <p:spPr>
            <a:xfrm flipH="1">
              <a:off x="6277258" y="3041512"/>
              <a:ext cx="1229808" cy="48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65558" y="2772737"/>
              <a:ext cx="89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Scan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29" name="Elbow Connector 28"/>
            <p:cNvCxnSpPr>
              <a:stCxn id="62" idx="2"/>
              <a:endCxn id="43" idx="1"/>
            </p:cNvCxnSpPr>
            <p:nvPr/>
          </p:nvCxnSpPr>
          <p:spPr>
            <a:xfrm rot="16200000" flipH="1">
              <a:off x="1853991" y="1955521"/>
              <a:ext cx="1402225" cy="770716"/>
            </a:xfrm>
            <a:prstGeom prst="bentConnector2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878709" y="844062"/>
              <a:ext cx="3502210" cy="2587403"/>
            </a:xfrm>
            <a:prstGeom prst="rect">
              <a:avLst/>
            </a:prstGeom>
            <a:noFill/>
            <a:ln w="6350" cmpd="sng"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Front-end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2014" y="4740688"/>
              <a:ext cx="1299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Logical Formula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7341" y="5490765"/>
              <a:ext cx="1404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Logical Properties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73534" y="4271226"/>
              <a:ext cx="1490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Logical Constraints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Straight Arrow Connector 48"/>
            <p:cNvCxnSpPr>
              <a:stCxn id="15" idx="1"/>
              <a:endCxn id="14" idx="3"/>
            </p:cNvCxnSpPr>
            <p:nvPr/>
          </p:nvCxnSpPr>
          <p:spPr>
            <a:xfrm flipH="1" flipV="1">
              <a:off x="6274728" y="1635332"/>
              <a:ext cx="1254406" cy="537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0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Rodrigues</dc:creator>
  <cp:lastModifiedBy>fabricio silva</cp:lastModifiedBy>
  <cp:revision>20</cp:revision>
  <dcterms:created xsi:type="dcterms:W3CDTF">2015-05-31T05:52:17Z</dcterms:created>
  <dcterms:modified xsi:type="dcterms:W3CDTF">2016-01-07T14:08:34Z</dcterms:modified>
</cp:coreProperties>
</file>