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1" d="100"/>
          <a:sy n="161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A1-94D9-664C-9847-7F4795798FA9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7778" y="4618305"/>
            <a:ext cx="1774011" cy="49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Interpret Counterexample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7778" y="2378374"/>
            <a:ext cx="1774010" cy="510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Verification Successful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699" y="3413698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SMT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Solver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6628" y="4368861"/>
            <a:ext cx="1565544" cy="498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Convert Properties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6629" y="2599566"/>
            <a:ext cx="1565543" cy="498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Convert Constraints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918" y="3413698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Logical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Context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299" y="3413698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Select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SMT Solver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9872" y="3414900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GOTO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Symex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299" y="1564010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GOTO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Program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2216" y="1564010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IRep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Trees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5504" y="1564010"/>
            <a:ext cx="1070965" cy="663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Parse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ree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6708" y="1555672"/>
            <a:ext cx="1070965" cy="66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C/C++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Source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Decision 15"/>
          <p:cNvSpPr/>
          <p:nvPr/>
        </p:nvSpPr>
        <p:spPr>
          <a:xfrm>
            <a:off x="7342736" y="3452021"/>
            <a:ext cx="864096" cy="576064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46792" y="2882430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Property holds up to bound k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6792" y="4076949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Property violation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14" idx="1"/>
            <a:endCxn id="13" idx="3"/>
          </p:cNvCxnSpPr>
          <p:nvPr/>
        </p:nvCxnSpPr>
        <p:spPr>
          <a:xfrm flipH="1">
            <a:off x="3733181" y="1895636"/>
            <a:ext cx="1092323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  <a:endCxn id="12" idx="3"/>
          </p:cNvCxnSpPr>
          <p:nvPr/>
        </p:nvCxnSpPr>
        <p:spPr>
          <a:xfrm flipH="1">
            <a:off x="1225264" y="1895636"/>
            <a:ext cx="1436952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1" idx="0"/>
          </p:cNvCxnSpPr>
          <p:nvPr/>
        </p:nvCxnSpPr>
        <p:spPr>
          <a:xfrm flipH="1">
            <a:off x="685355" y="2227261"/>
            <a:ext cx="4427" cy="118763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1"/>
          </p:cNvCxnSpPr>
          <p:nvPr/>
        </p:nvCxnSpPr>
        <p:spPr>
          <a:xfrm flipV="1">
            <a:off x="1220837" y="3745324"/>
            <a:ext cx="802462" cy="120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2"/>
          </p:cNvCxnSpPr>
          <p:nvPr/>
        </p:nvCxnSpPr>
        <p:spPr>
          <a:xfrm flipV="1">
            <a:off x="4469401" y="3098454"/>
            <a:ext cx="0" cy="315244"/>
          </a:xfrm>
          <a:prstGeom prst="straightConnector1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 flipH="1">
            <a:off x="4469400" y="4076949"/>
            <a:ext cx="1" cy="29191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6" idx="1"/>
          </p:cNvCxnSpPr>
          <p:nvPr/>
        </p:nvCxnSpPr>
        <p:spPr>
          <a:xfrm>
            <a:off x="5004883" y="3745324"/>
            <a:ext cx="618816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16" idx="1"/>
          </p:cNvCxnSpPr>
          <p:nvPr/>
        </p:nvCxnSpPr>
        <p:spPr>
          <a:xfrm flipV="1">
            <a:off x="6694664" y="3740053"/>
            <a:ext cx="648072" cy="527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0"/>
            <a:endCxn id="5" idx="2"/>
          </p:cNvCxnSpPr>
          <p:nvPr/>
        </p:nvCxnSpPr>
        <p:spPr>
          <a:xfrm flipH="1" flipV="1">
            <a:off x="7774783" y="2888617"/>
            <a:ext cx="1" cy="563404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0"/>
          </p:cNvCxnSpPr>
          <p:nvPr/>
        </p:nvCxnSpPr>
        <p:spPr>
          <a:xfrm>
            <a:off x="7774784" y="4028085"/>
            <a:ext cx="0" cy="59022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" idx="0"/>
            <a:endCxn id="8" idx="1"/>
          </p:cNvCxnSpPr>
          <p:nvPr/>
        </p:nvCxnSpPr>
        <p:spPr>
          <a:xfrm rot="5400000" flipH="1" flipV="1">
            <a:off x="2840361" y="2567431"/>
            <a:ext cx="564688" cy="1127847"/>
          </a:xfrm>
          <a:prstGeom prst="bentConnector2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7" idx="1"/>
          </p:cNvCxnSpPr>
          <p:nvPr/>
        </p:nvCxnSpPr>
        <p:spPr>
          <a:xfrm rot="16200000" flipH="1">
            <a:off x="2852027" y="3783704"/>
            <a:ext cx="541356" cy="1127846"/>
          </a:xfrm>
          <a:prstGeom prst="bentConnector2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39990" y="1618492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Scan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1689" y="1611732"/>
            <a:ext cx="1010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Type Check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9673" y="1623072"/>
            <a:ext cx="167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Control Flow-Graph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0112" y="2487932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Symbolic Execution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6375" y="3474531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SSA Form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1" name="Straight Arrow Connector 40"/>
          <p:cNvCxnSpPr>
            <a:stCxn id="15" idx="1"/>
            <a:endCxn id="14" idx="3"/>
          </p:cNvCxnSpPr>
          <p:nvPr/>
        </p:nvCxnSpPr>
        <p:spPr>
          <a:xfrm flipH="1">
            <a:off x="5896469" y="1887298"/>
            <a:ext cx="1340239" cy="833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Rodrigues</dc:creator>
  <cp:lastModifiedBy>Felipe Rodrigues</cp:lastModifiedBy>
  <cp:revision>11</cp:revision>
  <dcterms:created xsi:type="dcterms:W3CDTF">2015-05-31T05:52:17Z</dcterms:created>
  <dcterms:modified xsi:type="dcterms:W3CDTF">2015-06-04T00:48:02Z</dcterms:modified>
</cp:coreProperties>
</file>