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8" r:id="rId5"/>
    <p:sldId id="279" r:id="rId6"/>
    <p:sldId id="273" r:id="rId7"/>
    <p:sldId id="274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13B6DA-A865-4F67-82D2-0A7F7E9FE593}" v="4" dt="2021-04-12T14:41:47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07" autoAdjust="0"/>
    <p:restoredTop sz="94660"/>
  </p:normalViewPr>
  <p:slideViewPr>
    <p:cSldViewPr snapToGrid="0">
      <p:cViewPr varScale="1">
        <p:scale>
          <a:sx n="84" d="100"/>
          <a:sy n="84" d="100"/>
        </p:scale>
        <p:origin x="8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ngerhut, John Andy" userId="6ad675d3-541e-4813-9336-4804cd571dc7" providerId="ADAL" clId="{AB275EFB-7DC9-4E6C-884D-530FD05132B0}"/>
    <pc:docChg chg="undo custSel modSld">
      <pc:chgData name="Fingerhut, John Andy" userId="6ad675d3-541e-4813-9336-4804cd571dc7" providerId="ADAL" clId="{AB275EFB-7DC9-4E6C-884D-530FD05132B0}" dt="2020-11-13T02:43:14.555" v="143" actId="1076"/>
      <pc:docMkLst>
        <pc:docMk/>
      </pc:docMkLst>
      <pc:sldChg chg="addSp delSp modSp">
        <pc:chgData name="Fingerhut, John Andy" userId="6ad675d3-541e-4813-9336-4804cd571dc7" providerId="ADAL" clId="{AB275EFB-7DC9-4E6C-884D-530FD05132B0}" dt="2020-11-13T02:43:14.555" v="143" actId="1076"/>
        <pc:sldMkLst>
          <pc:docMk/>
          <pc:sldMk cId="1091789387" sldId="273"/>
        </pc:sldMkLst>
        <pc:spChg chg="del">
          <ac:chgData name="Fingerhut, John Andy" userId="6ad675d3-541e-4813-9336-4804cd571dc7" providerId="ADAL" clId="{AB275EFB-7DC9-4E6C-884D-530FD05132B0}" dt="2020-11-12T20:44:50.112" v="0" actId="478"/>
          <ac:spMkLst>
            <pc:docMk/>
            <pc:sldMk cId="1091789387" sldId="273"/>
            <ac:spMk id="2" creationId="{2AEA91F8-E15F-47F9-A642-B540FBB86354}"/>
          </ac:spMkLst>
        </pc:spChg>
        <pc:spChg chg="add del mod">
          <ac:chgData name="Fingerhut, John Andy" userId="6ad675d3-541e-4813-9336-4804cd571dc7" providerId="ADAL" clId="{AB275EFB-7DC9-4E6C-884D-530FD05132B0}" dt="2020-11-12T20:44:52.494" v="1" actId="478"/>
          <ac:spMkLst>
            <pc:docMk/>
            <pc:sldMk cId="1091789387" sldId="273"/>
            <ac:spMk id="5" creationId="{9D40767B-136D-49AC-BC6B-F8B4B25D3336}"/>
          </ac:spMkLst>
        </pc:spChg>
        <pc:spChg chg="mod topLvl">
          <ac:chgData name="Fingerhut, John Andy" userId="6ad675d3-541e-4813-9336-4804cd571dc7" providerId="ADAL" clId="{AB275EFB-7DC9-4E6C-884D-530FD05132B0}" dt="2020-11-13T02:33:45.728" v="78" actId="165"/>
          <ac:spMkLst>
            <pc:docMk/>
            <pc:sldMk cId="1091789387" sldId="273"/>
            <ac:spMk id="35" creationId="{8EB9B0E0-C169-48B3-BCE6-385310287F99}"/>
          </ac:spMkLst>
        </pc:spChg>
        <pc:spChg chg="mod topLvl">
          <ac:chgData name="Fingerhut, John Andy" userId="6ad675d3-541e-4813-9336-4804cd571dc7" providerId="ADAL" clId="{AB275EFB-7DC9-4E6C-884D-530FD05132B0}" dt="2020-11-13T02:33:45.728" v="78" actId="165"/>
          <ac:spMkLst>
            <pc:docMk/>
            <pc:sldMk cId="1091789387" sldId="273"/>
            <ac:spMk id="36" creationId="{3ED9F1BC-576A-4EF3-9876-126695A64636}"/>
          </ac:spMkLst>
        </pc:spChg>
        <pc:spChg chg="mod topLvl">
          <ac:chgData name="Fingerhut, John Andy" userId="6ad675d3-541e-4813-9336-4804cd571dc7" providerId="ADAL" clId="{AB275EFB-7DC9-4E6C-884D-530FD05132B0}" dt="2020-11-13T02:33:45.728" v="78" actId="165"/>
          <ac:spMkLst>
            <pc:docMk/>
            <pc:sldMk cId="1091789387" sldId="273"/>
            <ac:spMk id="37" creationId="{FEF6D1E8-CAD9-4D86-8016-9DF9D3A426B1}"/>
          </ac:spMkLst>
        </pc:spChg>
        <pc:spChg chg="mod topLvl">
          <ac:chgData name="Fingerhut, John Andy" userId="6ad675d3-541e-4813-9336-4804cd571dc7" providerId="ADAL" clId="{AB275EFB-7DC9-4E6C-884D-530FD05132B0}" dt="2020-11-13T02:33:45.728" v="78" actId="165"/>
          <ac:spMkLst>
            <pc:docMk/>
            <pc:sldMk cId="1091789387" sldId="273"/>
            <ac:spMk id="40" creationId="{A99932A6-6BD7-4FD1-93C8-8E131159E42A}"/>
          </ac:spMkLst>
        </pc:spChg>
        <pc:spChg chg="mod topLvl">
          <ac:chgData name="Fingerhut, John Andy" userId="6ad675d3-541e-4813-9336-4804cd571dc7" providerId="ADAL" clId="{AB275EFB-7DC9-4E6C-884D-530FD05132B0}" dt="2020-11-13T02:33:45.728" v="78" actId="165"/>
          <ac:spMkLst>
            <pc:docMk/>
            <pc:sldMk cId="1091789387" sldId="273"/>
            <ac:spMk id="41" creationId="{92344D8E-30F6-4766-B972-809C391435CC}"/>
          </ac:spMkLst>
        </pc:spChg>
        <pc:spChg chg="add del mod">
          <ac:chgData name="Fingerhut, John Andy" userId="6ad675d3-541e-4813-9336-4804cd571dc7" providerId="ADAL" clId="{AB275EFB-7DC9-4E6C-884D-530FD05132B0}" dt="2020-11-13T02:31:29.523" v="49" actId="478"/>
          <ac:spMkLst>
            <pc:docMk/>
            <pc:sldMk cId="1091789387" sldId="273"/>
            <ac:spMk id="108" creationId="{F7594EFE-CC19-4890-A71C-A356D27742F2}"/>
          </ac:spMkLst>
        </pc:spChg>
        <pc:spChg chg="add del mod">
          <ac:chgData name="Fingerhut, John Andy" userId="6ad675d3-541e-4813-9336-4804cd571dc7" providerId="ADAL" clId="{AB275EFB-7DC9-4E6C-884D-530FD05132B0}" dt="2020-11-13T02:31:10.509" v="45" actId="478"/>
          <ac:spMkLst>
            <pc:docMk/>
            <pc:sldMk cId="1091789387" sldId="273"/>
            <ac:spMk id="109" creationId="{8929AB5C-7DBF-4B17-9E8A-36D99FF27FCB}"/>
          </ac:spMkLst>
        </pc:spChg>
        <pc:spChg chg="add mod topLvl">
          <ac:chgData name="Fingerhut, John Andy" userId="6ad675d3-541e-4813-9336-4804cd571dc7" providerId="ADAL" clId="{AB275EFB-7DC9-4E6C-884D-530FD05132B0}" dt="2020-11-13T02:36:24.018" v="114" actId="1076"/>
          <ac:spMkLst>
            <pc:docMk/>
            <pc:sldMk cId="1091789387" sldId="273"/>
            <ac:spMk id="110" creationId="{CBF41200-6B39-49A7-85D4-64606C55105F}"/>
          </ac:spMkLst>
        </pc:spChg>
        <pc:spChg chg="add mod topLvl">
          <ac:chgData name="Fingerhut, John Andy" userId="6ad675d3-541e-4813-9336-4804cd571dc7" providerId="ADAL" clId="{AB275EFB-7DC9-4E6C-884D-530FD05132B0}" dt="2020-11-13T02:36:24.018" v="114" actId="1076"/>
          <ac:spMkLst>
            <pc:docMk/>
            <pc:sldMk cId="1091789387" sldId="273"/>
            <ac:spMk id="111" creationId="{8EF40A48-3C9D-4A24-A40E-E4870584BA66}"/>
          </ac:spMkLst>
        </pc:spChg>
        <pc:spChg chg="mod">
          <ac:chgData name="Fingerhut, John Andy" userId="6ad675d3-541e-4813-9336-4804cd571dc7" providerId="ADAL" clId="{AB275EFB-7DC9-4E6C-884D-530FD05132B0}" dt="2020-11-13T02:43:14.555" v="143" actId="1076"/>
          <ac:spMkLst>
            <pc:docMk/>
            <pc:sldMk cId="1091789387" sldId="273"/>
            <ac:spMk id="113" creationId="{58FA7448-7B0F-43F4-A246-03BDB307CBC0}"/>
          </ac:spMkLst>
        </pc:spChg>
        <pc:spChg chg="mod">
          <ac:chgData name="Fingerhut, John Andy" userId="6ad675d3-541e-4813-9336-4804cd571dc7" providerId="ADAL" clId="{AB275EFB-7DC9-4E6C-884D-530FD05132B0}" dt="2020-11-13T02:43:14.555" v="143" actId="1076"/>
          <ac:spMkLst>
            <pc:docMk/>
            <pc:sldMk cId="1091789387" sldId="273"/>
            <ac:spMk id="114" creationId="{8981AA32-2977-41CF-9174-51C16EB7A3C1}"/>
          </ac:spMkLst>
        </pc:spChg>
        <pc:spChg chg="add del mod topLvl">
          <ac:chgData name="Fingerhut, John Andy" userId="6ad675d3-541e-4813-9336-4804cd571dc7" providerId="ADAL" clId="{AB275EFB-7DC9-4E6C-884D-530FD05132B0}" dt="2020-11-13T02:34:43.356" v="103" actId="478"/>
          <ac:spMkLst>
            <pc:docMk/>
            <pc:sldMk cId="1091789387" sldId="273"/>
            <ac:spMk id="119" creationId="{231B9BC7-9EDF-4A13-BE99-93FD10BE7392}"/>
          </ac:spMkLst>
        </pc:spChg>
        <pc:spChg chg="mod">
          <ac:chgData name="Fingerhut, John Andy" userId="6ad675d3-541e-4813-9336-4804cd571dc7" providerId="ADAL" clId="{AB275EFB-7DC9-4E6C-884D-530FD05132B0}" dt="2020-11-13T02:27:10.361" v="24" actId="1076"/>
          <ac:spMkLst>
            <pc:docMk/>
            <pc:sldMk cId="1091789387" sldId="273"/>
            <ac:spMk id="120" creationId="{27878CF7-E469-4A06-9E5C-918E6DCCBE40}"/>
          </ac:spMkLst>
        </pc:spChg>
        <pc:spChg chg="mod">
          <ac:chgData name="Fingerhut, John Andy" userId="6ad675d3-541e-4813-9336-4804cd571dc7" providerId="ADAL" clId="{AB275EFB-7DC9-4E6C-884D-530FD05132B0}" dt="2020-11-13T02:26:12.034" v="17" actId="1076"/>
          <ac:spMkLst>
            <pc:docMk/>
            <pc:sldMk cId="1091789387" sldId="273"/>
            <ac:spMk id="121" creationId="{C5B57169-1275-4E2F-A03B-8F7108AA0A55}"/>
          </ac:spMkLst>
        </pc:spChg>
        <pc:spChg chg="add mod ord">
          <ac:chgData name="Fingerhut, John Andy" userId="6ad675d3-541e-4813-9336-4804cd571dc7" providerId="ADAL" clId="{AB275EFB-7DC9-4E6C-884D-530FD05132B0}" dt="2020-11-13T02:36:24.018" v="114" actId="1076"/>
          <ac:spMkLst>
            <pc:docMk/>
            <pc:sldMk cId="1091789387" sldId="273"/>
            <ac:spMk id="148" creationId="{0E3FF64B-C6A6-4736-9847-96B6371F20AE}"/>
          </ac:spMkLst>
        </pc:spChg>
        <pc:spChg chg="del mod">
          <ac:chgData name="Fingerhut, John Andy" userId="6ad675d3-541e-4813-9336-4804cd571dc7" providerId="ADAL" clId="{AB275EFB-7DC9-4E6C-884D-530FD05132B0}" dt="2020-11-13T02:29:05.373" v="30" actId="478"/>
          <ac:spMkLst>
            <pc:docMk/>
            <pc:sldMk cId="1091789387" sldId="273"/>
            <ac:spMk id="185" creationId="{0D2D3C60-4A1A-4E38-8845-024DF1FE79E8}"/>
          </ac:spMkLst>
        </pc:spChg>
        <pc:spChg chg="del mod">
          <ac:chgData name="Fingerhut, John Andy" userId="6ad675d3-541e-4813-9336-4804cd571dc7" providerId="ADAL" clId="{AB275EFB-7DC9-4E6C-884D-530FD05132B0}" dt="2020-11-13T02:35:24.251" v="106" actId="478"/>
          <ac:spMkLst>
            <pc:docMk/>
            <pc:sldMk cId="1091789387" sldId="273"/>
            <ac:spMk id="186" creationId="{ECB7CF33-FC02-4C32-970C-EB52B3F817E6}"/>
          </ac:spMkLst>
        </pc:spChg>
        <pc:spChg chg="mod">
          <ac:chgData name="Fingerhut, John Andy" userId="6ad675d3-541e-4813-9336-4804cd571dc7" providerId="ADAL" clId="{AB275EFB-7DC9-4E6C-884D-530FD05132B0}" dt="2020-11-13T02:36:24.018" v="114" actId="1076"/>
          <ac:spMkLst>
            <pc:docMk/>
            <pc:sldMk cId="1091789387" sldId="273"/>
            <ac:spMk id="200" creationId="{6143778A-3CAF-4C20-AA59-3CC193DB8BCB}"/>
          </ac:spMkLst>
        </pc:spChg>
        <pc:grpChg chg="del mod">
          <ac:chgData name="Fingerhut, John Andy" userId="6ad675d3-541e-4813-9336-4804cd571dc7" providerId="ADAL" clId="{AB275EFB-7DC9-4E6C-884D-530FD05132B0}" dt="2020-11-13T02:33:45.728" v="78" actId="165"/>
          <ac:grpSpMkLst>
            <pc:docMk/>
            <pc:sldMk cId="1091789387" sldId="273"/>
            <ac:grpSpMk id="4" creationId="{8C98B034-85E6-458B-A9FF-1528198EAA1A}"/>
          </ac:grpSpMkLst>
        </pc:grpChg>
        <pc:grpChg chg="mod">
          <ac:chgData name="Fingerhut, John Andy" userId="6ad675d3-541e-4813-9336-4804cd571dc7" providerId="ADAL" clId="{AB275EFB-7DC9-4E6C-884D-530FD05132B0}" dt="2020-11-13T02:26:52.046" v="22" actId="1076"/>
          <ac:grpSpMkLst>
            <pc:docMk/>
            <pc:sldMk cId="1091789387" sldId="273"/>
            <ac:grpSpMk id="25" creationId="{D3A54630-E9F6-45DD-998F-E5DC0F14A399}"/>
          </ac:grpSpMkLst>
        </pc:grpChg>
        <pc:grpChg chg="add del mod">
          <ac:chgData name="Fingerhut, John Andy" userId="6ad675d3-541e-4813-9336-4804cd571dc7" providerId="ADAL" clId="{AB275EFB-7DC9-4E6C-884D-530FD05132B0}" dt="2020-11-13T02:32:10.041" v="51" actId="165"/>
          <ac:grpSpMkLst>
            <pc:docMk/>
            <pc:sldMk cId="1091789387" sldId="273"/>
            <ac:grpSpMk id="54" creationId="{4C313AC5-98CA-442B-99E2-5839162276A8}"/>
          </ac:grpSpMkLst>
        </pc:grpChg>
        <pc:grpChg chg="mod">
          <ac:chgData name="Fingerhut, John Andy" userId="6ad675d3-541e-4813-9336-4804cd571dc7" providerId="ADAL" clId="{AB275EFB-7DC9-4E6C-884D-530FD05132B0}" dt="2020-11-13T02:26:22.005" v="18" actId="1076"/>
          <ac:grpSpMkLst>
            <pc:docMk/>
            <pc:sldMk cId="1091789387" sldId="273"/>
            <ac:grpSpMk id="78" creationId="{45FA8724-A465-47A6-9A0E-9F107AF39809}"/>
          </ac:grpSpMkLst>
        </pc:grpChg>
        <pc:grpChg chg="mod">
          <ac:chgData name="Fingerhut, John Andy" userId="6ad675d3-541e-4813-9336-4804cd571dc7" providerId="ADAL" clId="{AB275EFB-7DC9-4E6C-884D-530FD05132B0}" dt="2020-11-13T02:36:24.018" v="114" actId="1076"/>
          <ac:grpSpMkLst>
            <pc:docMk/>
            <pc:sldMk cId="1091789387" sldId="273"/>
            <ac:grpSpMk id="83" creationId="{1C834900-1FBA-4F79-9BAA-4729CB027B15}"/>
          </ac:grpSpMkLst>
        </pc:grpChg>
        <pc:grpChg chg="add del mod">
          <ac:chgData name="Fingerhut, John Andy" userId="6ad675d3-541e-4813-9336-4804cd571dc7" providerId="ADAL" clId="{AB275EFB-7DC9-4E6C-884D-530FD05132B0}" dt="2020-11-13T02:33:22.076" v="59" actId="478"/>
          <ac:grpSpMkLst>
            <pc:docMk/>
            <pc:sldMk cId="1091789387" sldId="273"/>
            <ac:grpSpMk id="129" creationId="{98392EC4-FA1F-4A23-88AF-294263B04611}"/>
          </ac:grpSpMkLst>
        </pc:grpChg>
        <pc:grpChg chg="add mod">
          <ac:chgData name="Fingerhut, John Andy" userId="6ad675d3-541e-4813-9336-4804cd571dc7" providerId="ADAL" clId="{AB275EFB-7DC9-4E6C-884D-530FD05132B0}" dt="2020-11-13T02:40:36.673" v="137" actId="164"/>
          <ac:grpSpMkLst>
            <pc:docMk/>
            <pc:sldMk cId="1091789387" sldId="273"/>
            <ac:grpSpMk id="163" creationId="{8608615B-EB0D-4D19-94C6-BA8F0B161E4B}"/>
          </ac:grpSpMkLst>
        </pc:grpChg>
        <pc:grpChg chg="add mod">
          <ac:chgData name="Fingerhut, John Andy" userId="6ad675d3-541e-4813-9336-4804cd571dc7" providerId="ADAL" clId="{AB275EFB-7DC9-4E6C-884D-530FD05132B0}" dt="2020-11-13T02:41:10.275" v="142" actId="1076"/>
          <ac:grpSpMkLst>
            <pc:docMk/>
            <pc:sldMk cId="1091789387" sldId="273"/>
            <ac:grpSpMk id="177" creationId="{AAC1F68D-05B8-4B51-8587-059500FE3478}"/>
          </ac:grpSpMkLst>
        </pc:grpChg>
        <pc:cxnChg chg="add mod">
          <ac:chgData name="Fingerhut, John Andy" userId="6ad675d3-541e-4813-9336-4804cd571dc7" providerId="ADAL" clId="{AB275EFB-7DC9-4E6C-884D-530FD05132B0}" dt="2020-11-13T02:25:45.321" v="14" actId="1076"/>
          <ac:cxnSpMkLst>
            <pc:docMk/>
            <pc:sldMk cId="1091789387" sldId="273"/>
            <ac:cxnSpMk id="17" creationId="{415C7822-4030-42AD-AB86-5852B4DD265D}"/>
          </ac:cxnSpMkLst>
        </pc:cxnChg>
        <pc:cxnChg chg="mod topLvl">
          <ac:chgData name="Fingerhut, John Andy" userId="6ad675d3-541e-4813-9336-4804cd571dc7" providerId="ADAL" clId="{AB275EFB-7DC9-4E6C-884D-530FD05132B0}" dt="2020-11-13T02:33:45.728" v="78" actId="165"/>
          <ac:cxnSpMkLst>
            <pc:docMk/>
            <pc:sldMk cId="1091789387" sldId="273"/>
            <ac:cxnSpMk id="43" creationId="{9FEFDBCA-8D42-4559-B5B7-7B17A99615BD}"/>
          </ac:cxnSpMkLst>
        </pc:cxnChg>
        <pc:cxnChg chg="mod topLvl">
          <ac:chgData name="Fingerhut, John Andy" userId="6ad675d3-541e-4813-9336-4804cd571dc7" providerId="ADAL" clId="{AB275EFB-7DC9-4E6C-884D-530FD05132B0}" dt="2020-11-13T02:33:45.728" v="78" actId="165"/>
          <ac:cxnSpMkLst>
            <pc:docMk/>
            <pc:sldMk cId="1091789387" sldId="273"/>
            <ac:cxnSpMk id="49" creationId="{265B6322-C564-4122-876E-0B2152445370}"/>
          </ac:cxnSpMkLst>
        </pc:cxnChg>
        <pc:cxnChg chg="mod topLvl">
          <ac:chgData name="Fingerhut, John Andy" userId="6ad675d3-541e-4813-9336-4804cd571dc7" providerId="ADAL" clId="{AB275EFB-7DC9-4E6C-884D-530FD05132B0}" dt="2020-11-13T02:33:45.728" v="78" actId="165"/>
          <ac:cxnSpMkLst>
            <pc:docMk/>
            <pc:sldMk cId="1091789387" sldId="273"/>
            <ac:cxnSpMk id="50" creationId="{516664ED-D0D4-46ED-91FF-5BDE567A773D}"/>
          </ac:cxnSpMkLst>
        </pc:cxnChg>
        <pc:cxnChg chg="mod">
          <ac:chgData name="Fingerhut, John Andy" userId="6ad675d3-541e-4813-9336-4804cd571dc7" providerId="ADAL" clId="{AB275EFB-7DC9-4E6C-884D-530FD05132B0}" dt="2020-11-13T02:32:40.016" v="55" actId="14100"/>
          <ac:cxnSpMkLst>
            <pc:docMk/>
            <pc:sldMk cId="1091789387" sldId="273"/>
            <ac:cxnSpMk id="80" creationId="{236BE345-2EA6-45DD-85B2-ACD4C19A91F5}"/>
          </ac:cxnSpMkLst>
        </pc:cxnChg>
        <pc:cxnChg chg="del mod">
          <ac:chgData name="Fingerhut, John Andy" userId="6ad675d3-541e-4813-9336-4804cd571dc7" providerId="ADAL" clId="{AB275EFB-7DC9-4E6C-884D-530FD05132B0}" dt="2020-11-13T02:30:07.584" v="37" actId="478"/>
          <ac:cxnSpMkLst>
            <pc:docMk/>
            <pc:sldMk cId="1091789387" sldId="273"/>
            <ac:cxnSpMk id="99" creationId="{4E52AAC9-DA09-4876-83F9-7D79F7233425}"/>
          </ac:cxnSpMkLst>
        </pc:cxnChg>
        <pc:cxnChg chg="mod">
          <ac:chgData name="Fingerhut, John Andy" userId="6ad675d3-541e-4813-9336-4804cd571dc7" providerId="ADAL" clId="{AB275EFB-7DC9-4E6C-884D-530FD05132B0}" dt="2020-11-13T02:36:44.586" v="116" actId="14100"/>
          <ac:cxnSpMkLst>
            <pc:docMk/>
            <pc:sldMk cId="1091789387" sldId="273"/>
            <ac:cxnSpMk id="100" creationId="{F4860C18-D645-4EE6-BCDB-79FE3B828918}"/>
          </ac:cxnSpMkLst>
        </pc:cxnChg>
        <pc:cxnChg chg="del mod">
          <ac:chgData name="Fingerhut, John Andy" userId="6ad675d3-541e-4813-9336-4804cd571dc7" providerId="ADAL" clId="{AB275EFB-7DC9-4E6C-884D-530FD05132B0}" dt="2020-11-13T02:30:11.015" v="38" actId="478"/>
          <ac:cxnSpMkLst>
            <pc:docMk/>
            <pc:sldMk cId="1091789387" sldId="273"/>
            <ac:cxnSpMk id="101" creationId="{372B96BA-804B-4311-BE3B-F167BF926D92}"/>
          </ac:cxnSpMkLst>
        </pc:cxnChg>
        <pc:cxnChg chg="add del mod">
          <ac:chgData name="Fingerhut, John Andy" userId="6ad675d3-541e-4813-9336-4804cd571dc7" providerId="ADAL" clId="{AB275EFB-7DC9-4E6C-884D-530FD05132B0}" dt="2020-11-13T02:25:06.734" v="9" actId="478"/>
          <ac:cxnSpMkLst>
            <pc:docMk/>
            <pc:sldMk cId="1091789387" sldId="273"/>
            <ac:cxnSpMk id="102" creationId="{E0BDF171-929B-4438-8B10-352CE8D0C7DE}"/>
          </ac:cxnSpMkLst>
        </pc:cxnChg>
        <pc:cxnChg chg="add del mod">
          <ac:chgData name="Fingerhut, John Andy" userId="6ad675d3-541e-4813-9336-4804cd571dc7" providerId="ADAL" clId="{AB275EFB-7DC9-4E6C-884D-530FD05132B0}" dt="2020-11-13T02:37:19.367" v="118" actId="478"/>
          <ac:cxnSpMkLst>
            <pc:docMk/>
            <pc:sldMk cId="1091789387" sldId="273"/>
            <ac:cxnSpMk id="103" creationId="{5EDE3D83-7DA1-468B-9B2D-6BC31D94DBA2}"/>
          </ac:cxnSpMkLst>
        </pc:cxnChg>
        <pc:cxnChg chg="add mod">
          <ac:chgData name="Fingerhut, John Andy" userId="6ad675d3-541e-4813-9336-4804cd571dc7" providerId="ADAL" clId="{AB275EFB-7DC9-4E6C-884D-530FD05132B0}" dt="2020-11-13T02:40:36.673" v="137" actId="164"/>
          <ac:cxnSpMkLst>
            <pc:docMk/>
            <pc:sldMk cId="1091789387" sldId="273"/>
            <ac:cxnSpMk id="105" creationId="{AAD870DC-10F4-46EA-8DD1-22D68B525CA7}"/>
          </ac:cxnSpMkLst>
        </pc:cxnChg>
        <pc:cxnChg chg="add mod topLvl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12" creationId="{C64DEB71-3093-431E-88AF-4C2BE81668EF}"/>
          </ac:cxnSpMkLst>
        </pc:cxnChg>
        <pc:cxnChg chg="add mod topLvl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15" creationId="{368C70F1-7509-412A-8F1A-A518E73EEB07}"/>
          </ac:cxnSpMkLst>
        </pc:cxnChg>
        <pc:cxnChg chg="add mod topLvl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16" creationId="{D6EAE7FF-ED18-4376-A74D-07B093B5896D}"/>
          </ac:cxnSpMkLst>
        </pc:cxnChg>
        <pc:cxnChg chg="add mod topLvl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17" creationId="{2B8B9C9F-8E4C-4C30-AB47-9A5A956DF566}"/>
          </ac:cxnSpMkLst>
        </pc:cxnChg>
        <pc:cxnChg chg="add mod topLvl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18" creationId="{40462665-FCF8-4E8C-943A-0EF224BA3563}"/>
          </ac:cxnSpMkLst>
        </pc:cxnChg>
        <pc:cxnChg chg="add del mod topLvl">
          <ac:chgData name="Fingerhut, John Andy" userId="6ad675d3-541e-4813-9336-4804cd571dc7" providerId="ADAL" clId="{AB275EFB-7DC9-4E6C-884D-530FD05132B0}" dt="2020-11-13T02:32:18.911" v="53" actId="478"/>
          <ac:cxnSpMkLst>
            <pc:docMk/>
            <pc:sldMk cId="1091789387" sldId="273"/>
            <ac:cxnSpMk id="122" creationId="{343BA56B-7295-492E-94C2-9EA9D40F5D2A}"/>
          </ac:cxnSpMkLst>
        </pc:cxnChg>
        <pc:cxnChg chg="mod">
          <ac:chgData name="Fingerhut, John Andy" userId="6ad675d3-541e-4813-9336-4804cd571dc7" providerId="ADAL" clId="{AB275EFB-7DC9-4E6C-884D-530FD05132B0}" dt="2020-11-13T02:27:10.361" v="24" actId="1076"/>
          <ac:cxnSpMkLst>
            <pc:docMk/>
            <pc:sldMk cId="1091789387" sldId="273"/>
            <ac:cxnSpMk id="123" creationId="{64C4D15B-D90A-42A1-857E-79AACC8E1ED6}"/>
          </ac:cxnSpMkLst>
        </pc:cxnChg>
        <pc:cxnChg chg="add mod">
          <ac:chgData name="Fingerhut, John Andy" userId="6ad675d3-541e-4813-9336-4804cd571dc7" providerId="ADAL" clId="{AB275EFB-7DC9-4E6C-884D-530FD05132B0}" dt="2020-11-13T02:40:36.673" v="137" actId="164"/>
          <ac:cxnSpMkLst>
            <pc:docMk/>
            <pc:sldMk cId="1091789387" sldId="273"/>
            <ac:cxnSpMk id="126" creationId="{6D1D99B2-0E86-47B6-9123-9267435A5C00}"/>
          </ac:cxnSpMkLst>
        </pc:cxnChg>
        <pc:cxnChg chg="mod">
          <ac:chgData name="Fingerhut, John Andy" userId="6ad675d3-541e-4813-9336-4804cd571dc7" providerId="ADAL" clId="{AB275EFB-7DC9-4E6C-884D-530FD05132B0}" dt="2020-11-13T02:27:10.361" v="24" actId="1076"/>
          <ac:cxnSpMkLst>
            <pc:docMk/>
            <pc:sldMk cId="1091789387" sldId="273"/>
            <ac:cxnSpMk id="127" creationId="{06F7C2A5-01AD-4181-B101-3CF0F11BE2B8}"/>
          </ac:cxnSpMkLst>
        </pc:cxnChg>
        <pc:cxnChg chg="mod">
          <ac:chgData name="Fingerhut, John Andy" userId="6ad675d3-541e-4813-9336-4804cd571dc7" providerId="ADAL" clId="{AB275EFB-7DC9-4E6C-884D-530FD05132B0}" dt="2020-11-13T02:26:22.005" v="18" actId="1076"/>
          <ac:cxnSpMkLst>
            <pc:docMk/>
            <pc:sldMk cId="1091789387" sldId="273"/>
            <ac:cxnSpMk id="134" creationId="{6C8D7A4A-4E00-4E2B-A752-9407B9B8DC70}"/>
          </ac:cxnSpMkLst>
        </pc:cxnChg>
        <pc:cxnChg chg="add mod">
          <ac:chgData name="Fingerhut, John Andy" userId="6ad675d3-541e-4813-9336-4804cd571dc7" providerId="ADAL" clId="{AB275EFB-7DC9-4E6C-884D-530FD05132B0}" dt="2020-11-13T02:40:36.673" v="137" actId="164"/>
          <ac:cxnSpMkLst>
            <pc:docMk/>
            <pc:sldMk cId="1091789387" sldId="273"/>
            <ac:cxnSpMk id="150" creationId="{A5C1AA9D-F6C3-45F8-8EF2-65A29333F671}"/>
          </ac:cxnSpMkLst>
        </pc:cxnChg>
        <pc:cxnChg chg="del mod">
          <ac:chgData name="Fingerhut, John Andy" userId="6ad675d3-541e-4813-9336-4804cd571dc7" providerId="ADAL" clId="{AB275EFB-7DC9-4E6C-884D-530FD05132B0}" dt="2020-11-13T02:24:39.312" v="3" actId="478"/>
          <ac:cxnSpMkLst>
            <pc:docMk/>
            <pc:sldMk cId="1091789387" sldId="273"/>
            <ac:cxnSpMk id="152" creationId="{B78C3C32-E93B-4B8E-B3FB-91631530F501}"/>
          </ac:cxnSpMkLst>
        </pc:cxnChg>
        <pc:cxnChg chg="add del mod">
          <ac:chgData name="Fingerhut, John Andy" userId="6ad675d3-541e-4813-9336-4804cd571dc7" providerId="ADAL" clId="{AB275EFB-7DC9-4E6C-884D-530FD05132B0}" dt="2020-11-13T02:40:39.551" v="138" actId="478"/>
          <ac:cxnSpMkLst>
            <pc:docMk/>
            <pc:sldMk cId="1091789387" sldId="273"/>
            <ac:cxnSpMk id="158" creationId="{057CCE7E-0FB4-4C48-A5A0-75865AAA0293}"/>
          </ac:cxnSpMkLst>
        </pc:cxnChg>
        <pc:cxnChg chg="mod">
          <ac:chgData name="Fingerhut, John Andy" userId="6ad675d3-541e-4813-9336-4804cd571dc7" providerId="ADAL" clId="{AB275EFB-7DC9-4E6C-884D-530FD05132B0}" dt="2020-11-13T02:26:12.034" v="17" actId="1076"/>
          <ac:cxnSpMkLst>
            <pc:docMk/>
            <pc:sldMk cId="1091789387" sldId="273"/>
            <ac:cxnSpMk id="181" creationId="{90B81CF6-C291-4A3A-8CFF-4322DFD54B64}"/>
          </ac:cxnSpMkLst>
        </pc:cxnChg>
        <pc:cxnChg chg="del mod">
          <ac:chgData name="Fingerhut, John Andy" userId="6ad675d3-541e-4813-9336-4804cd571dc7" providerId="ADAL" clId="{AB275EFB-7DC9-4E6C-884D-530FD05132B0}" dt="2020-11-13T02:35:24.251" v="106" actId="478"/>
          <ac:cxnSpMkLst>
            <pc:docMk/>
            <pc:sldMk cId="1091789387" sldId="273"/>
            <ac:cxnSpMk id="188" creationId="{F0E47CE2-D6D5-43FB-9807-E7C9B02BC145}"/>
          </ac:cxnSpMkLst>
        </pc:cxnChg>
        <pc:cxnChg chg="del mod">
          <ac:chgData name="Fingerhut, John Andy" userId="6ad675d3-541e-4813-9336-4804cd571dc7" providerId="ADAL" clId="{AB275EFB-7DC9-4E6C-884D-530FD05132B0}" dt="2020-11-13T02:31:27.379" v="48" actId="478"/>
          <ac:cxnSpMkLst>
            <pc:docMk/>
            <pc:sldMk cId="1091789387" sldId="273"/>
            <ac:cxnSpMk id="190" creationId="{7F571AFD-BF02-4176-A6A5-D77F4EF8C405}"/>
          </ac:cxnSpMkLst>
        </pc:cxnChg>
        <pc:cxnChg chg="mod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96" creationId="{C4648FD0-BE39-49B2-A297-6987E7ED42BA}"/>
          </ac:cxnSpMkLst>
        </pc:cxnChg>
        <pc:cxnChg chg="mod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99" creationId="{9B56D066-03B7-4AA5-AE48-439E5D95D240}"/>
          </ac:cxnSpMkLst>
        </pc:cxnChg>
      </pc:sldChg>
    </pc:docChg>
  </pc:docChgLst>
  <pc:docChgLst>
    <pc:chgData name="Fingerhut, John Andy" userId="6ad675d3-541e-4813-9336-4804cd571dc7" providerId="ADAL" clId="{A813B6DA-A865-4F67-82D2-0A7F7E9FE593}"/>
    <pc:docChg chg="undo custSel addSld modSld sldOrd">
      <pc:chgData name="Fingerhut, John Andy" userId="6ad675d3-541e-4813-9336-4804cd571dc7" providerId="ADAL" clId="{A813B6DA-A865-4F67-82D2-0A7F7E9FE593}" dt="2021-04-12T14:43:20.653" v="176" actId="1076"/>
      <pc:docMkLst>
        <pc:docMk/>
      </pc:docMkLst>
      <pc:sldChg chg="delSp add mod ord">
        <pc:chgData name="Fingerhut, John Andy" userId="6ad675d3-541e-4813-9336-4804cd571dc7" providerId="ADAL" clId="{A813B6DA-A865-4F67-82D2-0A7F7E9FE593}" dt="2021-04-12T14:39:05.242" v="3"/>
        <pc:sldMkLst>
          <pc:docMk/>
          <pc:sldMk cId="2989677720" sldId="278"/>
        </pc:sldMkLst>
        <pc:spChg chg="del">
          <ac:chgData name="Fingerhut, John Andy" userId="6ad675d3-541e-4813-9336-4804cd571dc7" providerId="ADAL" clId="{A813B6DA-A865-4F67-82D2-0A7F7E9FE593}" dt="2021-04-12T14:39:02.218" v="1" actId="478"/>
          <ac:spMkLst>
            <pc:docMk/>
            <pc:sldMk cId="2989677720" sldId="278"/>
            <ac:spMk id="99" creationId="{F119881B-0804-466A-A54F-F276C61F4704}"/>
          </ac:spMkLst>
        </pc:spChg>
      </pc:sldChg>
      <pc:sldChg chg="addSp delSp modSp add mod">
        <pc:chgData name="Fingerhut, John Andy" userId="6ad675d3-541e-4813-9336-4804cd571dc7" providerId="ADAL" clId="{A813B6DA-A865-4F67-82D2-0A7F7E9FE593}" dt="2021-04-12T14:43:20.653" v="176" actId="1076"/>
        <pc:sldMkLst>
          <pc:docMk/>
          <pc:sldMk cId="1342042581" sldId="279"/>
        </pc:sldMkLst>
        <pc:spChg chg="add del">
          <ac:chgData name="Fingerhut, John Andy" userId="6ad675d3-541e-4813-9336-4804cd571dc7" providerId="ADAL" clId="{A813B6DA-A865-4F67-82D2-0A7F7E9FE593}" dt="2021-04-12T14:40:47.432" v="141" actId="478"/>
          <ac:spMkLst>
            <pc:docMk/>
            <pc:sldMk cId="1342042581" sldId="279"/>
            <ac:spMk id="2" creationId="{F4695D4D-8D64-4BCF-8A1F-78A1CC82644C}"/>
          </ac:spMkLst>
        </pc:spChg>
        <pc:spChg chg="add mod">
          <ac:chgData name="Fingerhut, John Andy" userId="6ad675d3-541e-4813-9336-4804cd571dc7" providerId="ADAL" clId="{A813B6DA-A865-4F67-82D2-0A7F7E9FE593}" dt="2021-04-12T14:41:39.088" v="148" actId="692"/>
          <ac:spMkLst>
            <pc:docMk/>
            <pc:sldMk cId="1342042581" sldId="279"/>
            <ac:spMk id="3" creationId="{1F110F3B-3F70-4867-9070-C4741133EAA1}"/>
          </ac:spMkLst>
        </pc:spChg>
        <pc:spChg chg="add mod">
          <ac:chgData name="Fingerhut, John Andy" userId="6ad675d3-541e-4813-9336-4804cd571dc7" providerId="ADAL" clId="{A813B6DA-A865-4F67-82D2-0A7F7E9FE593}" dt="2021-04-12T14:43:20.653" v="176" actId="1076"/>
          <ac:spMkLst>
            <pc:docMk/>
            <pc:sldMk cId="1342042581" sldId="279"/>
            <ac:spMk id="4" creationId="{4C64B54C-5EC7-49EE-A81B-B66204E7F4FD}"/>
          </ac:spMkLst>
        </pc:spChg>
        <pc:spChg chg="add mod">
          <ac:chgData name="Fingerhut, John Andy" userId="6ad675d3-541e-4813-9336-4804cd571dc7" providerId="ADAL" clId="{A813B6DA-A865-4F67-82D2-0A7F7E9FE593}" dt="2021-04-12T14:42:46.095" v="170" actId="1076"/>
          <ac:spMkLst>
            <pc:docMk/>
            <pc:sldMk cId="1342042581" sldId="279"/>
            <ac:spMk id="99" creationId="{F31E1F81-C123-4B8C-AFFE-822C841B60A5}"/>
          </ac:spMkLst>
        </pc:spChg>
        <pc:spChg chg="add mod">
          <ac:chgData name="Fingerhut, John Andy" userId="6ad675d3-541e-4813-9336-4804cd571dc7" providerId="ADAL" clId="{A813B6DA-A865-4F67-82D2-0A7F7E9FE593}" dt="2021-04-12T14:42:37.164" v="168" actId="1076"/>
          <ac:spMkLst>
            <pc:docMk/>
            <pc:sldMk cId="1342042581" sldId="279"/>
            <ac:spMk id="103" creationId="{E0DD54AB-C641-4913-ADBA-C971891076AE}"/>
          </ac:spMkLst>
        </pc:spChg>
      </pc:sldChg>
    </pc:docChg>
  </pc:docChgLst>
  <pc:docChgLst>
    <pc:chgData name="Fingerhut, John Andy" userId="6ad675d3-541e-4813-9336-4804cd571dc7" providerId="ADAL" clId="{FA5602D7-A0D3-4013-A653-8499FBA519D5}"/>
    <pc:docChg chg="modSld">
      <pc:chgData name="Fingerhut, John Andy" userId="6ad675d3-541e-4813-9336-4804cd571dc7" providerId="ADAL" clId="{FA5602D7-A0D3-4013-A653-8499FBA519D5}" dt="2020-11-13T03:07:14.444" v="78" actId="14100"/>
      <pc:docMkLst>
        <pc:docMk/>
      </pc:docMkLst>
      <pc:sldChg chg="modSp">
        <pc:chgData name="Fingerhut, John Andy" userId="6ad675d3-541e-4813-9336-4804cd571dc7" providerId="ADAL" clId="{FA5602D7-A0D3-4013-A653-8499FBA519D5}" dt="2020-11-13T03:07:14.444" v="78" actId="14100"/>
        <pc:sldMkLst>
          <pc:docMk/>
          <pc:sldMk cId="1091789387" sldId="273"/>
        </pc:sldMkLst>
        <pc:spChg chg="mod">
          <ac:chgData name="Fingerhut, John Andy" userId="6ad675d3-541e-4813-9336-4804cd571dc7" providerId="ADAL" clId="{FA5602D7-A0D3-4013-A653-8499FBA519D5}" dt="2020-11-13T03:05:33.168" v="52" actId="20577"/>
          <ac:spMkLst>
            <pc:docMk/>
            <pc:sldMk cId="1091789387" sldId="273"/>
            <ac:spMk id="9" creationId="{08CD8402-7233-47B1-A1B5-23D2E88AF40D}"/>
          </ac:spMkLst>
        </pc:spChg>
        <pc:spChg chg="mod">
          <ac:chgData name="Fingerhut, John Andy" userId="6ad675d3-541e-4813-9336-4804cd571dc7" providerId="ADAL" clId="{FA5602D7-A0D3-4013-A653-8499FBA519D5}" dt="2020-11-13T03:05:49.881" v="62" actId="255"/>
          <ac:spMkLst>
            <pc:docMk/>
            <pc:sldMk cId="1091789387" sldId="273"/>
            <ac:spMk id="11" creationId="{C5E0B604-11FA-4D85-8C27-1B6B6D7746A0}"/>
          </ac:spMkLst>
        </pc:spChg>
        <pc:spChg chg="mod">
          <ac:chgData name="Fingerhut, John Andy" userId="6ad675d3-541e-4813-9336-4804cd571dc7" providerId="ADAL" clId="{FA5602D7-A0D3-4013-A653-8499FBA519D5}" dt="2020-11-13T03:03:43.376" v="2" actId="20577"/>
          <ac:spMkLst>
            <pc:docMk/>
            <pc:sldMk cId="1091789387" sldId="273"/>
            <ac:spMk id="36" creationId="{3ED9F1BC-576A-4EF3-9876-126695A64636}"/>
          </ac:spMkLst>
        </pc:spChg>
        <pc:spChg chg="mod">
          <ac:chgData name="Fingerhut, John Andy" userId="6ad675d3-541e-4813-9336-4804cd571dc7" providerId="ADAL" clId="{FA5602D7-A0D3-4013-A653-8499FBA519D5}" dt="2020-11-13T03:03:46.584" v="5" actId="20577"/>
          <ac:spMkLst>
            <pc:docMk/>
            <pc:sldMk cId="1091789387" sldId="273"/>
            <ac:spMk id="37" creationId="{FEF6D1E8-CAD9-4D86-8016-9DF9D3A426B1}"/>
          </ac:spMkLst>
        </pc:spChg>
        <pc:spChg chg="mod">
          <ac:chgData name="Fingerhut, John Andy" userId="6ad675d3-541e-4813-9336-4804cd571dc7" providerId="ADAL" clId="{FA5602D7-A0D3-4013-A653-8499FBA519D5}" dt="2020-11-13T03:03:55.566" v="9" actId="20577"/>
          <ac:spMkLst>
            <pc:docMk/>
            <pc:sldMk cId="1091789387" sldId="273"/>
            <ac:spMk id="40" creationId="{A99932A6-6BD7-4FD1-93C8-8E131159E42A}"/>
          </ac:spMkLst>
        </pc:spChg>
        <pc:spChg chg="mod">
          <ac:chgData name="Fingerhut, John Andy" userId="6ad675d3-541e-4813-9336-4804cd571dc7" providerId="ADAL" clId="{FA5602D7-A0D3-4013-A653-8499FBA519D5}" dt="2020-11-13T03:06:34.893" v="67" actId="1076"/>
          <ac:spMkLst>
            <pc:docMk/>
            <pc:sldMk cId="1091789387" sldId="273"/>
            <ac:spMk id="120" creationId="{27878CF7-E469-4A06-9E5C-918E6DCCBE40}"/>
          </ac:spMkLst>
        </pc:spChg>
        <pc:spChg chg="mod">
          <ac:chgData name="Fingerhut, John Andy" userId="6ad675d3-541e-4813-9336-4804cd571dc7" providerId="ADAL" clId="{FA5602D7-A0D3-4013-A653-8499FBA519D5}" dt="2020-11-13T03:07:14.444" v="78" actId="14100"/>
          <ac:spMkLst>
            <pc:docMk/>
            <pc:sldMk cId="1091789387" sldId="273"/>
            <ac:spMk id="121" creationId="{C5B57169-1275-4E2F-A03B-8F7108AA0A55}"/>
          </ac:spMkLst>
        </pc:spChg>
        <pc:spChg chg="mod">
          <ac:chgData name="Fingerhut, John Andy" userId="6ad675d3-541e-4813-9336-4804cd571dc7" providerId="ADAL" clId="{FA5602D7-A0D3-4013-A653-8499FBA519D5}" dt="2020-11-13T03:06:00.859" v="63" actId="207"/>
          <ac:spMkLst>
            <pc:docMk/>
            <pc:sldMk cId="1091789387" sldId="273"/>
            <ac:spMk id="148" creationId="{0E3FF64B-C6A6-4736-9847-96B6371F20AE}"/>
          </ac:spMkLst>
        </pc:spChg>
        <pc:cxnChg chg="mod">
          <ac:chgData name="Fingerhut, John Andy" userId="6ad675d3-541e-4813-9336-4804cd571dc7" providerId="ADAL" clId="{FA5602D7-A0D3-4013-A653-8499FBA519D5}" dt="2020-11-13T03:06:34.893" v="67" actId="1076"/>
          <ac:cxnSpMkLst>
            <pc:docMk/>
            <pc:sldMk cId="1091789387" sldId="273"/>
            <ac:cxnSpMk id="123" creationId="{64C4D15B-D90A-42A1-857E-79AACC8E1ED6}"/>
          </ac:cxnSpMkLst>
        </pc:cxnChg>
        <pc:cxnChg chg="mod">
          <ac:chgData name="Fingerhut, John Andy" userId="6ad675d3-541e-4813-9336-4804cd571dc7" providerId="ADAL" clId="{FA5602D7-A0D3-4013-A653-8499FBA519D5}" dt="2020-11-13T03:06:34.893" v="67" actId="1076"/>
          <ac:cxnSpMkLst>
            <pc:docMk/>
            <pc:sldMk cId="1091789387" sldId="273"/>
            <ac:cxnSpMk id="127" creationId="{06F7C2A5-01AD-4181-B101-3CF0F11BE2B8}"/>
          </ac:cxnSpMkLst>
        </pc:cxnChg>
        <pc:cxnChg chg="mod">
          <ac:chgData name="Fingerhut, John Andy" userId="6ad675d3-541e-4813-9336-4804cd571dc7" providerId="ADAL" clId="{FA5602D7-A0D3-4013-A653-8499FBA519D5}" dt="2020-11-13T03:07:14.444" v="78" actId="14100"/>
          <ac:cxnSpMkLst>
            <pc:docMk/>
            <pc:sldMk cId="1091789387" sldId="273"/>
            <ac:cxnSpMk id="134" creationId="{6C8D7A4A-4E00-4E2B-A752-9407B9B8DC70}"/>
          </ac:cxnSpMkLst>
        </pc:cxnChg>
        <pc:cxnChg chg="mod">
          <ac:chgData name="Fingerhut, John Andy" userId="6ad675d3-541e-4813-9336-4804cd571dc7" providerId="ADAL" clId="{FA5602D7-A0D3-4013-A653-8499FBA519D5}" dt="2020-11-13T03:07:14.444" v="78" actId="14100"/>
          <ac:cxnSpMkLst>
            <pc:docMk/>
            <pc:sldMk cId="1091789387" sldId="273"/>
            <ac:cxnSpMk id="181" creationId="{90B81CF6-C291-4A3A-8CFF-4322DFD54B64}"/>
          </ac:cxnSpMkLst>
        </pc:cxnChg>
      </pc:sldChg>
    </pc:docChg>
  </pc:docChgLst>
  <pc:docChgLst>
    <pc:chgData name="Fingerhut, John Andy" userId="6ad675d3-541e-4813-9336-4804cd571dc7" providerId="ADAL" clId="{E88E5469-61BA-48B4-AA0C-79EDA161F32F}"/>
    <pc:docChg chg="undo custSel addSld delSld modSld sldOrd">
      <pc:chgData name="Fingerhut, John Andy" userId="6ad675d3-541e-4813-9336-4804cd571dc7" providerId="ADAL" clId="{E88E5469-61BA-48B4-AA0C-79EDA161F32F}" dt="2020-12-11T04:00:21.369" v="166"/>
      <pc:docMkLst>
        <pc:docMk/>
      </pc:docMkLst>
      <pc:sldChg chg="modSp">
        <pc:chgData name="Fingerhut, John Andy" userId="6ad675d3-541e-4813-9336-4804cd571dc7" providerId="ADAL" clId="{E88E5469-61BA-48B4-AA0C-79EDA161F32F}" dt="2020-12-11T03:44:18.320" v="86" actId="14100"/>
        <pc:sldMkLst>
          <pc:docMk/>
          <pc:sldMk cId="1091789387" sldId="273"/>
        </pc:sldMkLst>
        <pc:grpChg chg="mod">
          <ac:chgData name="Fingerhut, John Andy" userId="6ad675d3-541e-4813-9336-4804cd571dc7" providerId="ADAL" clId="{E88E5469-61BA-48B4-AA0C-79EDA161F32F}" dt="2020-12-11T03:43:07.543" v="79" actId="1035"/>
          <ac:grpSpMkLst>
            <pc:docMk/>
            <pc:sldMk cId="1091789387" sldId="273"/>
            <ac:grpSpMk id="25" creationId="{D3A54630-E9F6-45DD-998F-E5DC0F14A399}"/>
          </ac:grpSpMkLst>
        </pc:grpChg>
        <pc:cxnChg chg="mod">
          <ac:chgData name="Fingerhut, John Andy" userId="6ad675d3-541e-4813-9336-4804cd571dc7" providerId="ADAL" clId="{E88E5469-61BA-48B4-AA0C-79EDA161F32F}" dt="2020-12-11T03:44:08.416" v="85" actId="14100"/>
          <ac:cxnSpMkLst>
            <pc:docMk/>
            <pc:sldMk cId="1091789387" sldId="273"/>
            <ac:cxnSpMk id="80" creationId="{236BE345-2EA6-45DD-85B2-ACD4C19A91F5}"/>
          </ac:cxnSpMkLst>
        </pc:cxnChg>
        <pc:cxnChg chg="mod">
          <ac:chgData name="Fingerhut, John Andy" userId="6ad675d3-541e-4813-9336-4804cd571dc7" providerId="ADAL" clId="{E88E5469-61BA-48B4-AA0C-79EDA161F32F}" dt="2020-12-11T03:43:37.799" v="84" actId="14100"/>
          <ac:cxnSpMkLst>
            <pc:docMk/>
            <pc:sldMk cId="1091789387" sldId="273"/>
            <ac:cxnSpMk id="100" creationId="{F4860C18-D645-4EE6-BCDB-79FE3B828918}"/>
          </ac:cxnSpMkLst>
        </pc:cxnChg>
        <pc:cxnChg chg="mod">
          <ac:chgData name="Fingerhut, John Andy" userId="6ad675d3-541e-4813-9336-4804cd571dc7" providerId="ADAL" clId="{E88E5469-61BA-48B4-AA0C-79EDA161F32F}" dt="2020-12-11T03:43:07.543" v="79" actId="1035"/>
          <ac:cxnSpMkLst>
            <pc:docMk/>
            <pc:sldMk cId="1091789387" sldId="273"/>
            <ac:cxnSpMk id="123" creationId="{64C4D15B-D90A-42A1-857E-79AACC8E1ED6}"/>
          </ac:cxnSpMkLst>
        </pc:cxnChg>
        <pc:cxnChg chg="mod">
          <ac:chgData name="Fingerhut, John Andy" userId="6ad675d3-541e-4813-9336-4804cd571dc7" providerId="ADAL" clId="{E88E5469-61BA-48B4-AA0C-79EDA161F32F}" dt="2020-12-11T03:44:18.320" v="86" actId="14100"/>
          <ac:cxnSpMkLst>
            <pc:docMk/>
            <pc:sldMk cId="1091789387" sldId="273"/>
            <ac:cxnSpMk id="196" creationId="{C4648FD0-BE39-49B2-A297-6987E7ED42BA}"/>
          </ac:cxnSpMkLst>
        </pc:cxnChg>
      </pc:sldChg>
      <pc:sldChg chg="addSp delSp modSp add">
        <pc:chgData name="Fingerhut, John Andy" userId="6ad675d3-541e-4813-9336-4804cd571dc7" providerId="ADAL" clId="{E88E5469-61BA-48B4-AA0C-79EDA161F32F}" dt="2020-12-10T23:32:12.309" v="71" actId="164"/>
        <pc:sldMkLst>
          <pc:docMk/>
          <pc:sldMk cId="168431538" sldId="274"/>
        </pc:sldMkLst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35" creationId="{8EB9B0E0-C169-48B3-BCE6-385310287F99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36" creationId="{3ED9F1BC-576A-4EF3-9876-126695A64636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37" creationId="{FEF6D1E8-CAD9-4D86-8016-9DF9D3A426B1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40" creationId="{A99932A6-6BD7-4FD1-93C8-8E131159E42A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41" creationId="{92344D8E-30F6-4766-B972-809C391435CC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101" creationId="{5BEE2C53-F970-432C-9EF0-B16395497DDB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04" creationId="{11E7CC70-4030-4E6D-981F-545896D5224D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107" creationId="{A6F5D3B7-9CD0-4224-9762-C76C79E1371B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09" creationId="{076A4B0A-3051-4D50-8FF2-A6CBC8B70AB7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110" creationId="{CBF41200-6B39-49A7-85D4-64606C55105F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111" creationId="{8EF40A48-3C9D-4A24-A40E-E4870584BA66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113" creationId="{58FA7448-7B0F-43F4-A246-03BDB307CBC0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114" creationId="{8981AA32-2977-41CF-9174-51C16EB7A3C1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19" creationId="{CF6BD009-CE4F-423B-A14D-DB1E26EC86ED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120" creationId="{27878CF7-E469-4A06-9E5C-918E6DCCBE40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121" creationId="{C5B57169-1275-4E2F-A03B-8F7108AA0A55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122" creationId="{AAFB021B-F573-4955-A61C-CA26210E375D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24" creationId="{BAD78CB2-592A-4475-BC5E-807C62C2BE27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25" creationId="{6A9B9046-0E15-4910-88D5-40E1DAA36214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28" creationId="{EBA1C147-FA58-4399-9A46-9CB26638B793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37" creationId="{7C8D3BB8-8902-40F9-83AC-3A2F51749F7B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138" creationId="{69446477-9F3C-4C1B-897E-FE05C5B55386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39" creationId="{B493E3F8-F6C9-46AD-B1CB-355013BF75D2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43" creationId="{1D40699C-9227-4984-A614-BE3D57C94460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44" creationId="{30EDCDE7-5444-4E79-9FB2-75FE9CFA97DE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148" creationId="{0E3FF64B-C6A6-4736-9847-96B6371F20AE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52" creationId="{F2A4DF76-1234-4E91-8EA1-3E5168DE071D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155" creationId="{9A9B0175-8F65-42F2-977C-C24007A56A08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56" creationId="{E0D53D8C-2182-4ADE-9EB6-DFC8F0A2799D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57" creationId="{4CB11AD3-6580-4A44-8817-E365BFBBBAB7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58" creationId="{C74BB410-921F-4335-8FF8-E4E0FA652B3E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60" creationId="{C063A656-6F39-4393-9000-C3657A913A65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61" creationId="{E6FC1A36-196C-4175-B40E-1B23FA17D3B3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74" creationId="{C03E0C39-D210-456C-AB83-27341DE0EC71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76" creationId="{423A1971-C108-4268-8806-348DB1B52AF6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184" creationId="{68FB0182-B326-448A-83DA-468E49772E39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85" creationId="{E32E908B-3752-4FD4-AA01-E1B70B25DF0A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200" creationId="{6143778A-3CAF-4C20-AA59-3CC193DB8BCB}"/>
          </ac:spMkLst>
        </pc:spChg>
        <pc:spChg chg="mod">
          <ac:chgData name="Fingerhut, John Andy" userId="6ad675d3-541e-4813-9336-4804cd571dc7" providerId="ADAL" clId="{E88E5469-61BA-48B4-AA0C-79EDA161F32F}" dt="2020-12-10T20:13:05.079" v="6" actId="404"/>
          <ac:spMkLst>
            <pc:docMk/>
            <pc:sldMk cId="168431538" sldId="274"/>
            <ac:spMk id="226" creationId="{2BBC050D-9A7D-4B90-BD87-38CC79266200}"/>
          </ac:spMkLst>
        </pc:spChg>
        <pc:spChg chg="mod">
          <ac:chgData name="Fingerhut, John Andy" userId="6ad675d3-541e-4813-9336-4804cd571dc7" providerId="ADAL" clId="{E88E5469-61BA-48B4-AA0C-79EDA161F32F}" dt="2020-12-10T20:13:12.126" v="8" actId="404"/>
          <ac:spMkLst>
            <pc:docMk/>
            <pc:sldMk cId="168431538" sldId="274"/>
            <ac:spMk id="227" creationId="{72DFB1B0-DBD1-49CD-A127-CD45A84DE39C}"/>
          </ac:spMkLst>
        </pc:spChg>
        <pc:spChg chg="mod">
          <ac:chgData name="Fingerhut, John Andy" userId="6ad675d3-541e-4813-9336-4804cd571dc7" providerId="ADAL" clId="{E88E5469-61BA-48B4-AA0C-79EDA161F32F}" dt="2020-12-10T20:13:19.317" v="10" actId="404"/>
          <ac:spMkLst>
            <pc:docMk/>
            <pc:sldMk cId="168431538" sldId="274"/>
            <ac:spMk id="228" creationId="{52CBF721-5384-4B0D-93F5-EEA75EE6395D}"/>
          </ac:spMkLst>
        </pc:spChg>
        <pc:spChg chg="mod">
          <ac:chgData name="Fingerhut, John Andy" userId="6ad675d3-541e-4813-9336-4804cd571dc7" providerId="ADAL" clId="{E88E5469-61BA-48B4-AA0C-79EDA161F32F}" dt="2020-12-10T20:13:42.214" v="16" actId="404"/>
          <ac:spMkLst>
            <pc:docMk/>
            <pc:sldMk cId="168431538" sldId="274"/>
            <ac:spMk id="229" creationId="{E7C3E479-3070-4670-A949-C65BBB25C875}"/>
          </ac:spMkLst>
        </pc:spChg>
        <pc:spChg chg="mod">
          <ac:chgData name="Fingerhut, John Andy" userId="6ad675d3-541e-4813-9336-4804cd571dc7" providerId="ADAL" clId="{E88E5469-61BA-48B4-AA0C-79EDA161F32F}" dt="2020-12-10T20:13:48.407" v="18" actId="404"/>
          <ac:spMkLst>
            <pc:docMk/>
            <pc:sldMk cId="168431538" sldId="274"/>
            <ac:spMk id="230" creationId="{D376C4A2-5109-4319-9A56-4FD805673754}"/>
          </ac:spMkLst>
        </pc:spChg>
        <pc:spChg chg="mod">
          <ac:chgData name="Fingerhut, John Andy" userId="6ad675d3-541e-4813-9336-4804cd571dc7" providerId="ADAL" clId="{E88E5469-61BA-48B4-AA0C-79EDA161F32F}" dt="2020-12-10T20:13:39.543" v="15" actId="404"/>
          <ac:spMkLst>
            <pc:docMk/>
            <pc:sldMk cId="168431538" sldId="274"/>
            <ac:spMk id="231" creationId="{8B2EE4F6-705B-498B-911A-E30E55D7B9E7}"/>
          </ac:spMkLst>
        </pc:spChg>
        <pc:spChg chg="mod">
          <ac:chgData name="Fingerhut, John Andy" userId="6ad675d3-541e-4813-9336-4804cd571dc7" providerId="ADAL" clId="{E88E5469-61BA-48B4-AA0C-79EDA161F32F}" dt="2020-12-10T20:13:45.711" v="17" actId="404"/>
          <ac:spMkLst>
            <pc:docMk/>
            <pc:sldMk cId="168431538" sldId="274"/>
            <ac:spMk id="232" creationId="{A8688974-53A9-4E6A-9F3E-C5B4342B6F27}"/>
          </ac:spMkLst>
        </pc:spChg>
        <pc:grpChg chg="add del mod">
          <ac:chgData name="Fingerhut, John Andy" userId="6ad675d3-541e-4813-9336-4804cd571dc7" providerId="ADAL" clId="{E88E5469-61BA-48B4-AA0C-79EDA161F32F}" dt="2020-12-10T23:30:15.087" v="62" actId="165"/>
          <ac:grpSpMkLst>
            <pc:docMk/>
            <pc:sldMk cId="168431538" sldId="274"/>
            <ac:grpSpMk id="4" creationId="{7D7845FF-56F0-4A74-A4C0-AE8146219608}"/>
          </ac:grpSpMkLst>
        </pc:grpChg>
        <pc:grpChg chg="add mod">
          <ac:chgData name="Fingerhut, John Andy" userId="6ad675d3-541e-4813-9336-4804cd571dc7" providerId="ADAL" clId="{E88E5469-61BA-48B4-AA0C-79EDA161F32F}" dt="2020-12-10T23:32:12.309" v="71" actId="164"/>
          <ac:grpSpMkLst>
            <pc:docMk/>
            <pc:sldMk cId="168431538" sldId="274"/>
            <ac:grpSpMk id="8" creationId="{80D157EC-8A48-487C-980E-16E515AAEDE5}"/>
          </ac:grpSpMkLst>
        </pc:grpChg>
        <pc:grpChg chg="del">
          <ac:chgData name="Fingerhut, John Andy" userId="6ad675d3-541e-4813-9336-4804cd571dc7" providerId="ADAL" clId="{E88E5469-61BA-48B4-AA0C-79EDA161F32F}" dt="2020-12-10T20:12:45.974" v="3" actId="478"/>
          <ac:grpSpMkLst>
            <pc:docMk/>
            <pc:sldMk cId="168431538" sldId="274"/>
            <ac:grpSpMk id="25" creationId="{D3A54630-E9F6-45DD-998F-E5DC0F14A399}"/>
          </ac:grpSpMkLst>
        </pc:grpChg>
        <pc:grpChg chg="del">
          <ac:chgData name="Fingerhut, John Andy" userId="6ad675d3-541e-4813-9336-4804cd571dc7" providerId="ADAL" clId="{E88E5469-61BA-48B4-AA0C-79EDA161F32F}" dt="2020-12-10T20:12:45.974" v="3" actId="478"/>
          <ac:grpSpMkLst>
            <pc:docMk/>
            <pc:sldMk cId="168431538" sldId="274"/>
            <ac:grpSpMk id="78" creationId="{45FA8724-A465-47A6-9A0E-9F107AF39809}"/>
          </ac:grpSpMkLst>
        </pc:grpChg>
        <pc:grpChg chg="del">
          <ac:chgData name="Fingerhut, John Andy" userId="6ad675d3-541e-4813-9336-4804cd571dc7" providerId="ADAL" clId="{E88E5469-61BA-48B4-AA0C-79EDA161F32F}" dt="2020-12-10T20:12:45.974" v="3" actId="478"/>
          <ac:grpSpMkLst>
            <pc:docMk/>
            <pc:sldMk cId="168431538" sldId="274"/>
            <ac:grpSpMk id="83" creationId="{1C834900-1FBA-4F79-9BAA-4729CB027B15}"/>
          </ac:grpSpMkLst>
        </pc:grpChg>
        <pc:grpChg chg="add del">
          <ac:chgData name="Fingerhut, John Andy" userId="6ad675d3-541e-4813-9336-4804cd571dc7" providerId="ADAL" clId="{E88E5469-61BA-48B4-AA0C-79EDA161F32F}" dt="2020-12-10T20:22:17.243" v="43" actId="165"/>
          <ac:grpSpMkLst>
            <pc:docMk/>
            <pc:sldMk cId="168431538" sldId="274"/>
            <ac:grpSpMk id="103" creationId="{3D405D3D-E0C7-4350-A4FE-99EE3D2669E4}"/>
          </ac:grpSpMkLst>
        </pc:grpChg>
        <pc:grpChg chg="mod topLvl">
          <ac:chgData name="Fingerhut, John Andy" userId="6ad675d3-541e-4813-9336-4804cd571dc7" providerId="ADAL" clId="{E88E5469-61BA-48B4-AA0C-79EDA161F32F}" dt="2020-12-10T23:32:12.309" v="71" actId="164"/>
          <ac:grpSpMkLst>
            <pc:docMk/>
            <pc:sldMk cId="168431538" sldId="274"/>
            <ac:grpSpMk id="108" creationId="{1C12D41F-F0D0-417B-B707-C9D65AAEC34C}"/>
          </ac:grpSpMkLst>
        </pc:grpChg>
        <pc:grpChg chg="mod topLvl">
          <ac:chgData name="Fingerhut, John Andy" userId="6ad675d3-541e-4813-9336-4804cd571dc7" providerId="ADAL" clId="{E88E5469-61BA-48B4-AA0C-79EDA161F32F}" dt="2020-12-10T23:32:12.309" v="71" actId="164"/>
          <ac:grpSpMkLst>
            <pc:docMk/>
            <pc:sldMk cId="168431538" sldId="274"/>
            <ac:grpSpMk id="132" creationId="{CFB7A3CC-69E8-4CA8-9E6F-379D5F5E3D5F}"/>
          </ac:grpSpMkLst>
        </pc:grpChg>
        <pc:grpChg chg="mod topLvl">
          <ac:chgData name="Fingerhut, John Andy" userId="6ad675d3-541e-4813-9336-4804cd571dc7" providerId="ADAL" clId="{E88E5469-61BA-48B4-AA0C-79EDA161F32F}" dt="2020-12-10T23:32:12.309" v="71" actId="164"/>
          <ac:grpSpMkLst>
            <pc:docMk/>
            <pc:sldMk cId="168431538" sldId="274"/>
            <ac:grpSpMk id="135" creationId="{E3AD6E3D-0BAD-4ED2-B5BF-8BE1585541A5}"/>
          </ac:grpSpMkLst>
        </pc:grpChg>
        <pc:grpChg chg="del">
          <ac:chgData name="Fingerhut, John Andy" userId="6ad675d3-541e-4813-9336-4804cd571dc7" providerId="ADAL" clId="{E88E5469-61BA-48B4-AA0C-79EDA161F32F}" dt="2020-12-10T20:12:45.974" v="3" actId="478"/>
          <ac:grpSpMkLst>
            <pc:docMk/>
            <pc:sldMk cId="168431538" sldId="274"/>
            <ac:grpSpMk id="163" creationId="{8608615B-EB0D-4D19-94C6-BA8F0B161E4B}"/>
          </ac:grpSpMkLst>
        </pc:grpChg>
        <pc:grpChg chg="mod topLvl">
          <ac:chgData name="Fingerhut, John Andy" userId="6ad675d3-541e-4813-9336-4804cd571dc7" providerId="ADAL" clId="{E88E5469-61BA-48B4-AA0C-79EDA161F32F}" dt="2020-12-10T23:32:12.309" v="71" actId="164"/>
          <ac:grpSpMkLst>
            <pc:docMk/>
            <pc:sldMk cId="168431538" sldId="274"/>
            <ac:grpSpMk id="169" creationId="{D3500D7F-D785-44AF-8D0E-C1D38AEA4841}"/>
          </ac:grpSpMkLst>
        </pc:grpChg>
        <pc:grpChg chg="mod topLvl">
          <ac:chgData name="Fingerhut, John Andy" userId="6ad675d3-541e-4813-9336-4804cd571dc7" providerId="ADAL" clId="{E88E5469-61BA-48B4-AA0C-79EDA161F32F}" dt="2020-12-10T23:32:12.309" v="71" actId="164"/>
          <ac:grpSpMkLst>
            <pc:docMk/>
            <pc:sldMk cId="168431538" sldId="274"/>
            <ac:grpSpMk id="171" creationId="{9A7DEDDC-8599-4396-84AF-F3889364CE8A}"/>
          </ac:grpSpMkLst>
        </pc:grpChg>
        <pc:grpChg chg="del">
          <ac:chgData name="Fingerhut, John Andy" userId="6ad675d3-541e-4813-9336-4804cd571dc7" providerId="ADAL" clId="{E88E5469-61BA-48B4-AA0C-79EDA161F32F}" dt="2020-12-10T20:12:45.974" v="3" actId="478"/>
          <ac:grpSpMkLst>
            <pc:docMk/>
            <pc:sldMk cId="168431538" sldId="274"/>
            <ac:grpSpMk id="177" creationId="{AAC1F68D-05B8-4B51-8587-059500FE3478}"/>
          </ac:grpSpMkLst>
        </pc:grpChg>
        <pc:cxnChg chg="del 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7" creationId="{415C7822-4030-42AD-AB86-5852B4DD265D}"/>
          </ac:cxnSpMkLst>
        </pc:cxnChg>
        <pc:cxnChg chg="del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43" creationId="{9FEFDBCA-8D42-4559-B5B7-7B17A99615BD}"/>
          </ac:cxnSpMkLst>
        </pc:cxnChg>
        <pc:cxnChg chg="del 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49" creationId="{265B6322-C564-4122-876E-0B2152445370}"/>
          </ac:cxnSpMkLst>
        </pc:cxnChg>
        <pc:cxnChg chg="del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50" creationId="{516664ED-D0D4-46ED-91FF-5BDE567A773D}"/>
          </ac:cxnSpMkLst>
        </pc:cxnChg>
        <pc:cxnChg chg="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63" creationId="{06F1B34D-78E2-4CD7-A79E-D052F378D7AC}"/>
          </ac:cxnSpMkLst>
        </pc:cxnChg>
        <pc:cxnChg chg="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70" creationId="{5AAC09B2-0041-43CD-ABEB-047275A88945}"/>
          </ac:cxnSpMkLst>
        </pc:cxnChg>
        <pc:cxnChg chg="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74" creationId="{F9729964-2882-4AE9-AFD2-1FA623551E12}"/>
          </ac:cxnSpMkLst>
        </pc:cxnChg>
        <pc:cxnChg chg="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75" creationId="{FF3752F6-B834-45F7-9B97-364258E51903}"/>
          </ac:cxnSpMkLst>
        </pc:cxnChg>
        <pc:cxnChg chg="del 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80" creationId="{236BE345-2EA6-45DD-85B2-ACD4C19A91F5}"/>
          </ac:cxnSpMkLst>
        </pc:cxnChg>
        <pc:cxnChg chg="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87" creationId="{B4F37508-E32F-4F43-B165-1554A5AB679E}"/>
          </ac:cxnSpMkLst>
        </pc:cxnChg>
        <pc:cxnChg chg="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88" creationId="{8EA0C0BF-71AF-491F-8D77-A19CCBAC8916}"/>
          </ac:cxnSpMkLst>
        </pc:cxnChg>
        <pc:cxnChg chg="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92" creationId="{A0AC4723-CB26-4590-80A1-F7276F18C7C4}"/>
          </ac:cxnSpMkLst>
        </pc:cxnChg>
        <pc:cxnChg chg="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97" creationId="{9A9CB8A9-645C-47BF-A98F-F493E5C3BF7C}"/>
          </ac:cxnSpMkLst>
        </pc:cxnChg>
        <pc:cxnChg chg="del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99" creationId="{ADD4493A-5BBC-4D15-B581-A433EADD11C6}"/>
          </ac:cxnSpMkLst>
        </pc:cxnChg>
        <pc:cxnChg chg="del 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00" creationId="{F4860C18-D645-4EE6-BCDB-79FE3B828918}"/>
          </ac:cxnSpMkLst>
        </pc:cxnChg>
        <pc:cxnChg chg="del 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02" creationId="{EB96FCB9-19D5-432B-B874-01E971C45BF4}"/>
          </ac:cxnSpMkLst>
        </pc:cxnChg>
        <pc:cxnChg chg="del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06" creationId="{16B1E8FE-E0AE-4FF6-AC2B-2BC0EAF5B4C8}"/>
          </ac:cxnSpMkLst>
        </pc:cxnChg>
        <pc:cxnChg chg="del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12" creationId="{C64DEB71-3093-431E-88AF-4C2BE81668EF}"/>
          </ac:cxnSpMkLst>
        </pc:cxnChg>
        <pc:cxnChg chg="del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15" creationId="{368C70F1-7509-412A-8F1A-A518E73EEB07}"/>
          </ac:cxnSpMkLst>
        </pc:cxnChg>
        <pc:cxnChg chg="del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16" creationId="{D6EAE7FF-ED18-4376-A74D-07B093B5896D}"/>
          </ac:cxnSpMkLst>
        </pc:cxnChg>
        <pc:cxnChg chg="del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17" creationId="{2B8B9C9F-8E4C-4C30-AB47-9A5A956DF566}"/>
          </ac:cxnSpMkLst>
        </pc:cxnChg>
        <pc:cxnChg chg="del 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18" creationId="{40462665-FCF8-4E8C-943A-0EF224BA3563}"/>
          </ac:cxnSpMkLst>
        </pc:cxnChg>
        <pc:cxnChg chg="del 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23" creationId="{64C4D15B-D90A-42A1-857E-79AACC8E1ED6}"/>
          </ac:cxnSpMkLst>
        </pc:cxnChg>
        <pc:cxnChg chg="del 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27" creationId="{06F7C2A5-01AD-4181-B101-3CF0F11BE2B8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29" creationId="{3631D6C0-B20C-42D5-B039-8C0946349475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30" creationId="{D2851187-16F6-4699-8F28-1793E7970C78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31" creationId="{4885E46A-BB3C-47B4-AE69-CB8D786EC6FD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33" creationId="{001A76CD-9E1B-4628-B6AC-D2AB121019F1}"/>
          </ac:cxnSpMkLst>
        </pc:cxnChg>
        <pc:cxnChg chg="del 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34" creationId="{6C8D7A4A-4E00-4E2B-A752-9407B9B8DC70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36" creationId="{FFAF86E2-CF17-439F-9D8D-9E65E029A6AF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40" creationId="{100A70B7-9F88-44B4-B82B-22BE50567C16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41" creationId="{54B97C2C-15BF-46A3-99DB-BA7E3569F307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42" creationId="{5A3D9252-FC8C-421E-BB3E-1F58CFD43D4B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45" creationId="{1F715B30-4B9F-495E-85EC-51A20780D06A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46" creationId="{589094E8-5729-4698-9AA7-51EAD51CB8C2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47" creationId="{359C057C-D5FC-4D1B-B29F-7B35B8D701FD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49" creationId="{9FF05D8A-8B0D-45AF-A9A1-57CD9558B9A8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51" creationId="{27AF4808-59AA-4B71-862B-5B33C9BB8828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53" creationId="{F7081C45-E920-4E37-976B-D4F18536E704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54" creationId="{7E93260F-BE76-4A20-9053-CAFE4366B2DA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59" creationId="{32160F98-8FA0-4874-849F-3877754C7FDE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62" creationId="{7E207C8F-6961-47BF-96D3-AD680AE6886D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64" creationId="{9E111807-3048-47B1-9434-F949E4073C68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65" creationId="{73E16C8F-58AC-42B5-BD15-2B3F91FA0749}"/>
          </ac:cxnSpMkLst>
        </pc:cxnChg>
        <pc:cxnChg chg="del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66" creationId="{3C48504E-28A7-489B-8BDA-8A995ED1375D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67" creationId="{0A63A106-A01F-49A5-9EFA-E513B76D93DB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68" creationId="{264F1110-489E-489A-8F93-1FE5E4608108}"/>
          </ac:cxnSpMkLst>
        </pc:cxnChg>
        <pc:cxnChg chg="del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70" creationId="{40A865F1-4DDF-4A37-936C-7E29C2D815D1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72" creationId="{94958132-D764-4613-87E9-60C75ACB0990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73" creationId="{0EA4B5EC-9656-4C13-AF61-68A795E110B4}"/>
          </ac:cxnSpMkLst>
        </pc:cxnChg>
        <pc:cxnChg chg="del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75" creationId="{0780DDE3-D616-4239-A66D-F2FEFC8DECC9}"/>
          </ac:cxnSpMkLst>
        </pc:cxnChg>
        <pc:cxnChg chg="del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79" creationId="{675C8117-3AA7-4E36-88BA-920C6B3941AA}"/>
          </ac:cxnSpMkLst>
        </pc:cxnChg>
        <pc:cxnChg chg="del 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81" creationId="{90B81CF6-C291-4A3A-8CFF-4322DFD54B64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83" creationId="{D441761B-F908-491E-853E-729510711067}"/>
          </ac:cxnSpMkLst>
        </pc:cxnChg>
        <pc:cxnChg chg="del 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96" creationId="{C4648FD0-BE39-49B2-A297-6987E7ED42BA}"/>
          </ac:cxnSpMkLst>
        </pc:cxnChg>
        <pc:cxnChg chg="del 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99" creationId="{9B56D066-03B7-4AA5-AE48-439E5D95D240}"/>
          </ac:cxnSpMkLst>
        </pc:cxnChg>
      </pc:sldChg>
      <pc:sldChg chg="add del">
        <pc:chgData name="Fingerhut, John Andy" userId="6ad675d3-541e-4813-9336-4804cd571dc7" providerId="ADAL" clId="{E88E5469-61BA-48B4-AA0C-79EDA161F32F}" dt="2020-12-10T20:12:34.338" v="2"/>
        <pc:sldMkLst>
          <pc:docMk/>
          <pc:sldMk cId="504995553" sldId="275"/>
        </pc:sldMkLst>
      </pc:sldChg>
      <pc:sldChg chg="delSp modSp add del">
        <pc:chgData name="Fingerhut, John Andy" userId="6ad675d3-541e-4813-9336-4804cd571dc7" providerId="ADAL" clId="{E88E5469-61BA-48B4-AA0C-79EDA161F32F}" dt="2020-12-11T03:59:22.150" v="162" actId="2696"/>
        <pc:sldMkLst>
          <pc:docMk/>
          <pc:sldMk cId="2272368698" sldId="275"/>
        </pc:sldMkLst>
        <pc:spChg chg="del">
          <ac:chgData name="Fingerhut, John Andy" userId="6ad675d3-541e-4813-9336-4804cd571dc7" providerId="ADAL" clId="{E88E5469-61BA-48B4-AA0C-79EDA161F32F}" dt="2020-12-10T21:43:54.685" v="54" actId="478"/>
          <ac:spMkLst>
            <pc:docMk/>
            <pc:sldMk cId="2272368698" sldId="275"/>
            <ac:spMk id="35" creationId="{8EB9B0E0-C169-48B3-BCE6-385310287F99}"/>
          </ac:spMkLst>
        </pc:spChg>
        <pc:spChg chg="del">
          <ac:chgData name="Fingerhut, John Andy" userId="6ad675d3-541e-4813-9336-4804cd571dc7" providerId="ADAL" clId="{E88E5469-61BA-48B4-AA0C-79EDA161F32F}" dt="2020-12-10T21:43:45.481" v="52" actId="478"/>
          <ac:spMkLst>
            <pc:docMk/>
            <pc:sldMk cId="2272368698" sldId="275"/>
            <ac:spMk id="36" creationId="{3ED9F1BC-576A-4EF3-9876-126695A64636}"/>
          </ac:spMkLst>
        </pc:spChg>
        <pc:spChg chg="mod">
          <ac:chgData name="Fingerhut, John Andy" userId="6ad675d3-541e-4813-9336-4804cd571dc7" providerId="ADAL" clId="{E88E5469-61BA-48B4-AA0C-79EDA161F32F}" dt="2020-12-10T21:43:50.099" v="53" actId="1076"/>
          <ac:spMkLst>
            <pc:docMk/>
            <pc:sldMk cId="2272368698" sldId="275"/>
            <ac:spMk id="37" creationId="{FEF6D1E8-CAD9-4D86-8016-9DF9D3A426B1}"/>
          </ac:spMkLst>
        </pc:spChg>
        <pc:spChg chg="del">
          <ac:chgData name="Fingerhut, John Andy" userId="6ad675d3-541e-4813-9336-4804cd571dc7" providerId="ADAL" clId="{E88E5469-61BA-48B4-AA0C-79EDA161F32F}" dt="2020-12-10T21:43:56.793" v="56" actId="478"/>
          <ac:spMkLst>
            <pc:docMk/>
            <pc:sldMk cId="2272368698" sldId="275"/>
            <ac:spMk id="40" creationId="{A99932A6-6BD7-4FD1-93C8-8E131159E42A}"/>
          </ac:spMkLst>
        </pc:spChg>
        <pc:spChg chg="del">
          <ac:chgData name="Fingerhut, John Andy" userId="6ad675d3-541e-4813-9336-4804cd571dc7" providerId="ADAL" clId="{E88E5469-61BA-48B4-AA0C-79EDA161F32F}" dt="2020-12-10T21:43:55.888" v="55" actId="478"/>
          <ac:spMkLst>
            <pc:docMk/>
            <pc:sldMk cId="2272368698" sldId="275"/>
            <ac:spMk id="41" creationId="{92344D8E-30F6-4766-B972-809C391435CC}"/>
          </ac:spMkLst>
        </pc:spChg>
        <pc:spChg chg="mod">
          <ac:chgData name="Fingerhut, John Andy" userId="6ad675d3-541e-4813-9336-4804cd571dc7" providerId="ADAL" clId="{E88E5469-61BA-48B4-AA0C-79EDA161F32F}" dt="2020-12-10T21:43:30.444" v="48" actId="1076"/>
          <ac:spMkLst>
            <pc:docMk/>
            <pc:sldMk cId="2272368698" sldId="275"/>
            <ac:spMk id="120" creationId="{27878CF7-E469-4A06-9E5C-918E6DCCBE40}"/>
          </ac:spMkLst>
        </pc:spChg>
        <pc:spChg chg="del">
          <ac:chgData name="Fingerhut, John Andy" userId="6ad675d3-541e-4813-9336-4804cd571dc7" providerId="ADAL" clId="{E88E5469-61BA-48B4-AA0C-79EDA161F32F}" dt="2020-12-10T21:44:04.576" v="60" actId="478"/>
          <ac:spMkLst>
            <pc:docMk/>
            <pc:sldMk cId="2272368698" sldId="275"/>
            <ac:spMk id="122" creationId="{AAFB021B-F573-4955-A61C-CA26210E375D}"/>
          </ac:spMkLst>
        </pc:spChg>
        <pc:grpChg chg="mod">
          <ac:chgData name="Fingerhut, John Andy" userId="6ad675d3-541e-4813-9336-4804cd571dc7" providerId="ADAL" clId="{E88E5469-61BA-48B4-AA0C-79EDA161F32F}" dt="2020-12-10T21:43:34.670" v="49" actId="14100"/>
          <ac:grpSpMkLst>
            <pc:docMk/>
            <pc:sldMk cId="2272368698" sldId="275"/>
            <ac:grpSpMk id="163" creationId="{8608615B-EB0D-4D19-94C6-BA8F0B161E4B}"/>
          </ac:grpSpMkLst>
        </pc:grpChg>
        <pc:cxnChg chg="mod">
          <ac:chgData name="Fingerhut, John Andy" userId="6ad675d3-541e-4813-9336-4804cd571dc7" providerId="ADAL" clId="{E88E5469-61BA-48B4-AA0C-79EDA161F32F}" dt="2020-12-10T21:43:55.888" v="55" actId="478"/>
          <ac:cxnSpMkLst>
            <pc:docMk/>
            <pc:sldMk cId="2272368698" sldId="275"/>
            <ac:cxnSpMk id="17" creationId="{415C7822-4030-42AD-AB86-5852B4DD265D}"/>
          </ac:cxnSpMkLst>
        </pc:cxnChg>
        <pc:cxnChg chg="del">
          <ac:chgData name="Fingerhut, John Andy" userId="6ad675d3-541e-4813-9336-4804cd571dc7" providerId="ADAL" clId="{E88E5469-61BA-48B4-AA0C-79EDA161F32F}" dt="2020-12-10T21:43:59.470" v="58" actId="478"/>
          <ac:cxnSpMkLst>
            <pc:docMk/>
            <pc:sldMk cId="2272368698" sldId="275"/>
            <ac:cxnSpMk id="43" creationId="{9FEFDBCA-8D42-4559-B5B7-7B17A99615BD}"/>
          </ac:cxnSpMkLst>
        </pc:cxnChg>
        <pc:cxnChg chg="mod">
          <ac:chgData name="Fingerhut, John Andy" userId="6ad675d3-541e-4813-9336-4804cd571dc7" providerId="ADAL" clId="{E88E5469-61BA-48B4-AA0C-79EDA161F32F}" dt="2020-12-10T21:43:50.099" v="53" actId="1076"/>
          <ac:cxnSpMkLst>
            <pc:docMk/>
            <pc:sldMk cId="2272368698" sldId="275"/>
            <ac:cxnSpMk id="49" creationId="{265B6322-C564-4122-876E-0B2152445370}"/>
          </ac:cxnSpMkLst>
        </pc:cxnChg>
        <pc:cxnChg chg="del">
          <ac:chgData name="Fingerhut, John Andy" userId="6ad675d3-541e-4813-9336-4804cd571dc7" providerId="ADAL" clId="{E88E5469-61BA-48B4-AA0C-79EDA161F32F}" dt="2020-12-10T21:43:58.593" v="57" actId="478"/>
          <ac:cxnSpMkLst>
            <pc:docMk/>
            <pc:sldMk cId="2272368698" sldId="275"/>
            <ac:cxnSpMk id="50" creationId="{516664ED-D0D4-46ED-91FF-5BDE567A773D}"/>
          </ac:cxnSpMkLst>
        </pc:cxnChg>
        <pc:cxnChg chg="mod">
          <ac:chgData name="Fingerhut, John Andy" userId="6ad675d3-541e-4813-9336-4804cd571dc7" providerId="ADAL" clId="{E88E5469-61BA-48B4-AA0C-79EDA161F32F}" dt="2020-12-10T21:44:01.787" v="59" actId="14100"/>
          <ac:cxnSpMkLst>
            <pc:docMk/>
            <pc:sldMk cId="2272368698" sldId="275"/>
            <ac:cxnSpMk id="99" creationId="{ADD4493A-5BBC-4D15-B581-A433EADD11C6}"/>
          </ac:cxnSpMkLst>
        </pc:cxnChg>
        <pc:cxnChg chg="del mod">
          <ac:chgData name="Fingerhut, John Andy" userId="6ad675d3-541e-4813-9336-4804cd571dc7" providerId="ADAL" clId="{E88E5469-61BA-48B4-AA0C-79EDA161F32F}" dt="2020-12-10T21:43:40.362" v="51" actId="478"/>
          <ac:cxnSpMkLst>
            <pc:docMk/>
            <pc:sldMk cId="2272368698" sldId="275"/>
            <ac:cxnSpMk id="123" creationId="{64C4D15B-D90A-42A1-857E-79AACC8E1ED6}"/>
          </ac:cxnSpMkLst>
        </pc:cxnChg>
        <pc:cxnChg chg="del mod">
          <ac:chgData name="Fingerhut, John Andy" userId="6ad675d3-541e-4813-9336-4804cd571dc7" providerId="ADAL" clId="{E88E5469-61BA-48B4-AA0C-79EDA161F32F}" dt="2020-12-10T21:43:36.463" v="50" actId="478"/>
          <ac:cxnSpMkLst>
            <pc:docMk/>
            <pc:sldMk cId="2272368698" sldId="275"/>
            <ac:cxnSpMk id="127" creationId="{06F7C2A5-01AD-4181-B101-3CF0F11BE2B8}"/>
          </ac:cxnSpMkLst>
        </pc:cxnChg>
      </pc:sldChg>
      <pc:sldChg chg="add del">
        <pc:chgData name="Fingerhut, John Andy" userId="6ad675d3-541e-4813-9336-4804cd571dc7" providerId="ADAL" clId="{E88E5469-61BA-48B4-AA0C-79EDA161F32F}" dt="2020-12-11T03:59:40.204" v="163" actId="2696"/>
        <pc:sldMkLst>
          <pc:docMk/>
          <pc:sldMk cId="1203293993" sldId="276"/>
        </pc:sldMkLst>
      </pc:sldChg>
      <pc:sldChg chg="addSp delSp modSp add ord">
        <pc:chgData name="Fingerhut, John Andy" userId="6ad675d3-541e-4813-9336-4804cd571dc7" providerId="ADAL" clId="{E88E5469-61BA-48B4-AA0C-79EDA161F32F}" dt="2020-12-11T04:00:21.369" v="166"/>
        <pc:sldMkLst>
          <pc:docMk/>
          <pc:sldMk cId="1780815316" sldId="277"/>
        </pc:sldMkLst>
        <pc:spChg chg="mod topLvl">
          <ac:chgData name="Fingerhut, John Andy" userId="6ad675d3-541e-4813-9336-4804cd571dc7" providerId="ADAL" clId="{E88E5469-61BA-48B4-AA0C-79EDA161F32F}" dt="2020-12-11T03:47:04.008" v="96" actId="14100"/>
          <ac:spMkLst>
            <pc:docMk/>
            <pc:sldMk cId="1780815316" sldId="277"/>
            <ac:spMk id="7" creationId="{9719FC3C-4B0A-4BE8-AD6C-44B06ECD8204}"/>
          </ac:spMkLst>
        </pc:spChg>
        <pc:spChg chg="mod topLvl">
          <ac:chgData name="Fingerhut, John Andy" userId="6ad675d3-541e-4813-9336-4804cd571dc7" providerId="ADAL" clId="{E88E5469-61BA-48B4-AA0C-79EDA161F32F}" dt="2020-12-11T03:57:30.687" v="156" actId="1076"/>
          <ac:spMkLst>
            <pc:docMk/>
            <pc:sldMk cId="1780815316" sldId="277"/>
            <ac:spMk id="9" creationId="{08CD8402-7233-47B1-A1B5-23D2E88AF40D}"/>
          </ac:spMkLst>
        </pc:spChg>
        <pc:spChg chg="mod topLvl">
          <ac:chgData name="Fingerhut, John Andy" userId="6ad675d3-541e-4813-9336-4804cd571dc7" providerId="ADAL" clId="{E88E5469-61BA-48B4-AA0C-79EDA161F32F}" dt="2020-12-11T03:46:51.951" v="95" actId="165"/>
          <ac:spMkLst>
            <pc:docMk/>
            <pc:sldMk cId="1780815316" sldId="277"/>
            <ac:spMk id="10" creationId="{4DA835D9-811A-4207-86BD-82A8C24C1D85}"/>
          </ac:spMkLst>
        </pc:spChg>
        <pc:spChg chg="mod topLvl">
          <ac:chgData name="Fingerhut, John Andy" userId="6ad675d3-541e-4813-9336-4804cd571dc7" providerId="ADAL" clId="{E88E5469-61BA-48B4-AA0C-79EDA161F32F}" dt="2020-12-11T03:46:51.951" v="95" actId="165"/>
          <ac:spMkLst>
            <pc:docMk/>
            <pc:sldMk cId="1780815316" sldId="277"/>
            <ac:spMk id="11" creationId="{C5E0B604-11FA-4D85-8C27-1B6B6D7746A0}"/>
          </ac:spMkLst>
        </pc:spChg>
        <pc:spChg chg="mod topLvl">
          <ac:chgData name="Fingerhut, John Andy" userId="6ad675d3-541e-4813-9336-4804cd571dc7" providerId="ADAL" clId="{E88E5469-61BA-48B4-AA0C-79EDA161F32F}" dt="2020-12-11T03:47:58.378" v="97" actId="1076"/>
          <ac:spMkLst>
            <pc:docMk/>
            <pc:sldMk cId="1780815316" sldId="277"/>
            <ac:spMk id="12" creationId="{A57A30FC-8EBC-4414-9C3F-8F53C01E89DB}"/>
          </ac:spMkLst>
        </pc:spChg>
        <pc:spChg chg="mod topLvl">
          <ac:chgData name="Fingerhut, John Andy" userId="6ad675d3-541e-4813-9336-4804cd571dc7" providerId="ADAL" clId="{E88E5469-61BA-48B4-AA0C-79EDA161F32F}" dt="2020-12-11T03:46:51.951" v="95" actId="165"/>
          <ac:spMkLst>
            <pc:docMk/>
            <pc:sldMk cId="1780815316" sldId="277"/>
            <ac:spMk id="13" creationId="{1CFDA1D5-F37B-4541-B9D2-E055C8630AC5}"/>
          </ac:spMkLst>
        </pc:spChg>
        <pc:spChg chg="mod topLvl">
          <ac:chgData name="Fingerhut, John Andy" userId="6ad675d3-541e-4813-9336-4804cd571dc7" providerId="ADAL" clId="{E88E5469-61BA-48B4-AA0C-79EDA161F32F}" dt="2020-12-11T03:47:58.378" v="97" actId="1076"/>
          <ac:spMkLst>
            <pc:docMk/>
            <pc:sldMk cId="1780815316" sldId="277"/>
            <ac:spMk id="14" creationId="{1334AC9D-6D71-45C5-B180-594CD48DA462}"/>
          </ac:spMkLst>
        </pc:spChg>
        <pc:spChg chg="mod topLvl">
          <ac:chgData name="Fingerhut, John Andy" userId="6ad675d3-541e-4813-9336-4804cd571dc7" providerId="ADAL" clId="{E88E5469-61BA-48B4-AA0C-79EDA161F32F}" dt="2020-12-11T03:46:51.951" v="95" actId="165"/>
          <ac:spMkLst>
            <pc:docMk/>
            <pc:sldMk cId="1780815316" sldId="277"/>
            <ac:spMk id="15" creationId="{962C12F2-DD96-4A51-B663-4E2BD4690C21}"/>
          </ac:spMkLst>
        </pc:spChg>
        <pc:spChg chg="del">
          <ac:chgData name="Fingerhut, John Andy" userId="6ad675d3-541e-4813-9336-4804cd571dc7" providerId="ADAL" clId="{E88E5469-61BA-48B4-AA0C-79EDA161F32F}" dt="2020-12-11T03:58:30.155" v="159" actId="478"/>
          <ac:spMkLst>
            <pc:docMk/>
            <pc:sldMk cId="1780815316" sldId="277"/>
            <ac:spMk id="35" creationId="{8EB9B0E0-C169-48B3-BCE6-385310287F99}"/>
          </ac:spMkLst>
        </pc:spChg>
        <pc:spChg chg="del">
          <ac:chgData name="Fingerhut, John Andy" userId="6ad675d3-541e-4813-9336-4804cd571dc7" providerId="ADAL" clId="{E88E5469-61BA-48B4-AA0C-79EDA161F32F}" dt="2020-12-11T03:58:30.155" v="159" actId="478"/>
          <ac:spMkLst>
            <pc:docMk/>
            <pc:sldMk cId="1780815316" sldId="277"/>
            <ac:spMk id="36" creationId="{3ED9F1BC-576A-4EF3-9876-126695A64636}"/>
          </ac:spMkLst>
        </pc:spChg>
        <pc:spChg chg="del">
          <ac:chgData name="Fingerhut, John Andy" userId="6ad675d3-541e-4813-9336-4804cd571dc7" providerId="ADAL" clId="{E88E5469-61BA-48B4-AA0C-79EDA161F32F}" dt="2020-12-11T03:58:30.155" v="159" actId="478"/>
          <ac:spMkLst>
            <pc:docMk/>
            <pc:sldMk cId="1780815316" sldId="277"/>
            <ac:spMk id="37" creationId="{FEF6D1E8-CAD9-4D86-8016-9DF9D3A426B1}"/>
          </ac:spMkLst>
        </pc:spChg>
        <pc:spChg chg="del">
          <ac:chgData name="Fingerhut, John Andy" userId="6ad675d3-541e-4813-9336-4804cd571dc7" providerId="ADAL" clId="{E88E5469-61BA-48B4-AA0C-79EDA161F32F}" dt="2020-12-11T03:58:30.155" v="159" actId="478"/>
          <ac:spMkLst>
            <pc:docMk/>
            <pc:sldMk cId="1780815316" sldId="277"/>
            <ac:spMk id="40" creationId="{A99932A6-6BD7-4FD1-93C8-8E131159E42A}"/>
          </ac:spMkLst>
        </pc:spChg>
        <pc:spChg chg="del">
          <ac:chgData name="Fingerhut, John Andy" userId="6ad675d3-541e-4813-9336-4804cd571dc7" providerId="ADAL" clId="{E88E5469-61BA-48B4-AA0C-79EDA161F32F}" dt="2020-12-11T03:58:30.155" v="159" actId="478"/>
          <ac:spMkLst>
            <pc:docMk/>
            <pc:sldMk cId="1780815316" sldId="277"/>
            <ac:spMk id="41" creationId="{92344D8E-30F6-4766-B972-809C391435CC}"/>
          </ac:spMkLst>
        </pc:spChg>
        <pc:spChg chg="mod">
          <ac:chgData name="Fingerhut, John Andy" userId="6ad675d3-541e-4813-9336-4804cd571dc7" providerId="ADAL" clId="{E88E5469-61BA-48B4-AA0C-79EDA161F32F}" dt="2020-12-11T03:50:55.584" v="121" actId="1076"/>
          <ac:spMkLst>
            <pc:docMk/>
            <pc:sldMk cId="1780815316" sldId="277"/>
            <ac:spMk id="120" creationId="{27878CF7-E469-4A06-9E5C-918E6DCCBE40}"/>
          </ac:spMkLst>
        </pc:spChg>
        <pc:spChg chg="del mod">
          <ac:chgData name="Fingerhut, John Andy" userId="6ad675d3-541e-4813-9336-4804cd571dc7" providerId="ADAL" clId="{E88E5469-61BA-48B4-AA0C-79EDA161F32F}" dt="2020-12-11T03:58:30.155" v="159" actId="478"/>
          <ac:spMkLst>
            <pc:docMk/>
            <pc:sldMk cId="1780815316" sldId="277"/>
            <ac:spMk id="122" creationId="{AAFB021B-F573-4955-A61C-CA26210E375D}"/>
          </ac:spMkLst>
        </pc:spChg>
        <pc:spChg chg="add mod">
          <ac:chgData name="Fingerhut, John Andy" userId="6ad675d3-541e-4813-9336-4804cd571dc7" providerId="ADAL" clId="{E88E5469-61BA-48B4-AA0C-79EDA161F32F}" dt="2020-12-11T03:57:12.670" v="155" actId="20577"/>
          <ac:spMkLst>
            <pc:docMk/>
            <pc:sldMk cId="1780815316" sldId="277"/>
            <ac:spMk id="145" creationId="{69B7E0ED-8772-44A6-BD46-8EBA68442208}"/>
          </ac:spMkLst>
        </pc:spChg>
        <pc:grpChg chg="del mod">
          <ac:chgData name="Fingerhut, John Andy" userId="6ad675d3-541e-4813-9336-4804cd571dc7" providerId="ADAL" clId="{E88E5469-61BA-48B4-AA0C-79EDA161F32F}" dt="2020-12-11T03:46:51.951" v="95" actId="165"/>
          <ac:grpSpMkLst>
            <pc:docMk/>
            <pc:sldMk cId="1780815316" sldId="277"/>
            <ac:grpSpMk id="25" creationId="{D3A54630-E9F6-45DD-998F-E5DC0F14A399}"/>
          </ac:grpSpMkLst>
        </pc:grpChg>
        <pc:grpChg chg="del mod">
          <ac:chgData name="Fingerhut, John Andy" userId="6ad675d3-541e-4813-9336-4804cd571dc7" providerId="ADAL" clId="{E88E5469-61BA-48B4-AA0C-79EDA161F32F}" dt="2020-12-11T03:49:15.455" v="106" actId="165"/>
          <ac:grpSpMkLst>
            <pc:docMk/>
            <pc:sldMk cId="1780815316" sldId="277"/>
            <ac:grpSpMk id="163" creationId="{8608615B-EB0D-4D19-94C6-BA8F0B161E4B}"/>
          </ac:grpSpMkLst>
        </pc:grpChg>
        <pc:grpChg chg="del mod">
          <ac:chgData name="Fingerhut, John Andy" userId="6ad675d3-541e-4813-9336-4804cd571dc7" providerId="ADAL" clId="{E88E5469-61BA-48B4-AA0C-79EDA161F32F}" dt="2020-12-11T03:52:12.529" v="124" actId="165"/>
          <ac:grpSpMkLst>
            <pc:docMk/>
            <pc:sldMk cId="1780815316" sldId="277"/>
            <ac:grpSpMk id="177" creationId="{AAC1F68D-05B8-4B51-8587-059500FE3478}"/>
          </ac:grpSpMkLst>
        </pc:grpChg>
        <pc:cxnChg chg="add del mod">
          <ac:chgData name="Fingerhut, John Andy" userId="6ad675d3-541e-4813-9336-4804cd571dc7" providerId="ADAL" clId="{E88E5469-61BA-48B4-AA0C-79EDA161F32F}" dt="2020-12-11T03:50:58.055" v="122" actId="478"/>
          <ac:cxnSpMkLst>
            <pc:docMk/>
            <pc:sldMk cId="1780815316" sldId="277"/>
            <ac:cxnSpMk id="5" creationId="{87CE01EF-80A3-48ED-9878-E6321437904B}"/>
          </ac:cxnSpMkLst>
        </pc:cxnChg>
        <pc:cxnChg chg="mod topLvl">
          <ac:chgData name="Fingerhut, John Andy" userId="6ad675d3-541e-4813-9336-4804cd571dc7" providerId="ADAL" clId="{E88E5469-61BA-48B4-AA0C-79EDA161F32F}" dt="2020-12-11T03:57:30.687" v="156" actId="1076"/>
          <ac:cxnSpMkLst>
            <pc:docMk/>
            <pc:sldMk cId="1780815316" sldId="277"/>
            <ac:cxnSpMk id="8" creationId="{BB801080-B3EB-43D3-BDB6-AD0E67A57AA2}"/>
          </ac:cxnSpMkLst>
        </pc:cxnChg>
        <pc:cxnChg chg="del mod">
          <ac:chgData name="Fingerhut, John Andy" userId="6ad675d3-541e-4813-9336-4804cd571dc7" providerId="ADAL" clId="{E88E5469-61BA-48B4-AA0C-79EDA161F32F}" dt="2020-12-11T03:58:35.509" v="160" actId="478"/>
          <ac:cxnSpMkLst>
            <pc:docMk/>
            <pc:sldMk cId="1780815316" sldId="277"/>
            <ac:cxnSpMk id="17" creationId="{415C7822-4030-42AD-AB86-5852B4DD265D}"/>
          </ac:cxnSpMkLst>
        </pc:cxnChg>
        <pc:cxnChg chg="mod topLvl">
          <ac:chgData name="Fingerhut, John Andy" userId="6ad675d3-541e-4813-9336-4804cd571dc7" providerId="ADAL" clId="{E88E5469-61BA-48B4-AA0C-79EDA161F32F}" dt="2020-12-11T03:46:51.951" v="95" actId="165"/>
          <ac:cxnSpMkLst>
            <pc:docMk/>
            <pc:sldMk cId="1780815316" sldId="277"/>
            <ac:cxnSpMk id="18" creationId="{78AD3BE8-DF3A-4F04-908C-973DFE021940}"/>
          </ac:cxnSpMkLst>
        </pc:cxnChg>
        <pc:cxnChg chg="mod topLvl">
          <ac:chgData name="Fingerhut, John Andy" userId="6ad675d3-541e-4813-9336-4804cd571dc7" providerId="ADAL" clId="{E88E5469-61BA-48B4-AA0C-79EDA161F32F}" dt="2020-12-11T03:46:51.951" v="95" actId="165"/>
          <ac:cxnSpMkLst>
            <pc:docMk/>
            <pc:sldMk cId="1780815316" sldId="277"/>
            <ac:cxnSpMk id="21" creationId="{118C6842-6E5E-4C24-B95F-914E14CD1B9C}"/>
          </ac:cxnSpMkLst>
        </pc:cxnChg>
        <pc:cxnChg chg="mod topLvl">
          <ac:chgData name="Fingerhut, John Andy" userId="6ad675d3-541e-4813-9336-4804cd571dc7" providerId="ADAL" clId="{E88E5469-61BA-48B4-AA0C-79EDA161F32F}" dt="2020-12-11T03:57:30.687" v="156" actId="1076"/>
          <ac:cxnSpMkLst>
            <pc:docMk/>
            <pc:sldMk cId="1780815316" sldId="277"/>
            <ac:cxnSpMk id="29" creationId="{6E973354-BD42-4475-A807-8DE90F54F8A4}"/>
          </ac:cxnSpMkLst>
        </pc:cxnChg>
        <pc:cxnChg chg="mod topLvl">
          <ac:chgData name="Fingerhut, John Andy" userId="6ad675d3-541e-4813-9336-4804cd571dc7" providerId="ADAL" clId="{E88E5469-61BA-48B4-AA0C-79EDA161F32F}" dt="2020-12-11T03:46:51.951" v="95" actId="165"/>
          <ac:cxnSpMkLst>
            <pc:docMk/>
            <pc:sldMk cId="1780815316" sldId="277"/>
            <ac:cxnSpMk id="30" creationId="{D4BD033C-95E1-41B3-B6D8-C9EAC2E4C393}"/>
          </ac:cxnSpMkLst>
        </pc:cxnChg>
        <pc:cxnChg chg="mod topLvl">
          <ac:chgData name="Fingerhut, John Andy" userId="6ad675d3-541e-4813-9336-4804cd571dc7" providerId="ADAL" clId="{E88E5469-61BA-48B4-AA0C-79EDA161F32F}" dt="2020-12-11T03:46:51.951" v="95" actId="165"/>
          <ac:cxnSpMkLst>
            <pc:docMk/>
            <pc:sldMk cId="1780815316" sldId="277"/>
            <ac:cxnSpMk id="31" creationId="{3B2C21DB-6C35-4435-AF14-F51CB6679761}"/>
          </ac:cxnSpMkLst>
        </pc:cxnChg>
        <pc:cxnChg chg="mod topLvl">
          <ac:chgData name="Fingerhut, John Andy" userId="6ad675d3-541e-4813-9336-4804cd571dc7" providerId="ADAL" clId="{E88E5469-61BA-48B4-AA0C-79EDA161F32F}" dt="2020-12-11T03:46:51.951" v="95" actId="165"/>
          <ac:cxnSpMkLst>
            <pc:docMk/>
            <pc:sldMk cId="1780815316" sldId="277"/>
            <ac:cxnSpMk id="32" creationId="{92046405-9500-4397-B377-F93955C0070E}"/>
          </ac:cxnSpMkLst>
        </pc:cxnChg>
        <pc:cxnChg chg="mod topLvl">
          <ac:chgData name="Fingerhut, John Andy" userId="6ad675d3-541e-4813-9336-4804cd571dc7" providerId="ADAL" clId="{E88E5469-61BA-48B4-AA0C-79EDA161F32F}" dt="2020-12-11T03:46:51.951" v="95" actId="165"/>
          <ac:cxnSpMkLst>
            <pc:docMk/>
            <pc:sldMk cId="1780815316" sldId="277"/>
            <ac:cxnSpMk id="33" creationId="{E38A593F-0DEE-408E-8DF2-68583A1E725F}"/>
          </ac:cxnSpMkLst>
        </pc:cxnChg>
        <pc:cxnChg chg="del">
          <ac:chgData name="Fingerhut, John Andy" userId="6ad675d3-541e-4813-9336-4804cd571dc7" providerId="ADAL" clId="{E88E5469-61BA-48B4-AA0C-79EDA161F32F}" dt="2020-12-11T03:58:30.155" v="159" actId="478"/>
          <ac:cxnSpMkLst>
            <pc:docMk/>
            <pc:sldMk cId="1780815316" sldId="277"/>
            <ac:cxnSpMk id="43" creationId="{9FEFDBCA-8D42-4559-B5B7-7B17A99615BD}"/>
          </ac:cxnSpMkLst>
        </pc:cxnChg>
        <pc:cxnChg chg="del mod">
          <ac:chgData name="Fingerhut, John Andy" userId="6ad675d3-541e-4813-9336-4804cd571dc7" providerId="ADAL" clId="{E88E5469-61BA-48B4-AA0C-79EDA161F32F}" dt="2020-12-11T03:58:30.155" v="159" actId="478"/>
          <ac:cxnSpMkLst>
            <pc:docMk/>
            <pc:sldMk cId="1780815316" sldId="277"/>
            <ac:cxnSpMk id="49" creationId="{265B6322-C564-4122-876E-0B2152445370}"/>
          </ac:cxnSpMkLst>
        </pc:cxnChg>
        <pc:cxnChg chg="del">
          <ac:chgData name="Fingerhut, John Andy" userId="6ad675d3-541e-4813-9336-4804cd571dc7" providerId="ADAL" clId="{E88E5469-61BA-48B4-AA0C-79EDA161F32F}" dt="2020-12-11T03:58:30.155" v="159" actId="478"/>
          <ac:cxnSpMkLst>
            <pc:docMk/>
            <pc:sldMk cId="1780815316" sldId="277"/>
            <ac:cxnSpMk id="50" creationId="{516664ED-D0D4-46ED-91FF-5BDE567A773D}"/>
          </ac:cxnSpMkLst>
        </pc:cxnChg>
        <pc:cxnChg chg="mod">
          <ac:chgData name="Fingerhut, John Andy" userId="6ad675d3-541e-4813-9336-4804cd571dc7" providerId="ADAL" clId="{E88E5469-61BA-48B4-AA0C-79EDA161F32F}" dt="2020-12-11T03:58:05.015" v="158" actId="14100"/>
          <ac:cxnSpMkLst>
            <pc:docMk/>
            <pc:sldMk cId="1780815316" sldId="277"/>
            <ac:cxnSpMk id="80" creationId="{236BE345-2EA6-45DD-85B2-ACD4C19A91F5}"/>
          </ac:cxnSpMkLst>
        </pc:cxnChg>
        <pc:cxnChg chg="del">
          <ac:chgData name="Fingerhut, John Andy" userId="6ad675d3-541e-4813-9336-4804cd571dc7" providerId="ADAL" clId="{E88E5469-61BA-48B4-AA0C-79EDA161F32F}" dt="2020-12-11T03:58:30.155" v="159" actId="478"/>
          <ac:cxnSpMkLst>
            <pc:docMk/>
            <pc:sldMk cId="1780815316" sldId="277"/>
            <ac:cxnSpMk id="99" creationId="{ADD4493A-5BBC-4D15-B581-A433EADD11C6}"/>
          </ac:cxnSpMkLst>
        </pc:cxnChg>
        <pc:cxnChg chg="mod topLvl">
          <ac:chgData name="Fingerhut, John Andy" userId="6ad675d3-541e-4813-9336-4804cd571dc7" providerId="ADAL" clId="{E88E5469-61BA-48B4-AA0C-79EDA161F32F}" dt="2020-12-11T03:56:04.183" v="150" actId="14100"/>
          <ac:cxnSpMkLst>
            <pc:docMk/>
            <pc:sldMk cId="1780815316" sldId="277"/>
            <ac:cxnSpMk id="105" creationId="{AAD870DC-10F4-46EA-8DD1-22D68B525CA7}"/>
          </ac:cxnSpMkLst>
        </pc:cxnChg>
        <pc:cxnChg chg="mod">
          <ac:chgData name="Fingerhut, John Andy" userId="6ad675d3-541e-4813-9336-4804cd571dc7" providerId="ADAL" clId="{E88E5469-61BA-48B4-AA0C-79EDA161F32F}" dt="2020-12-11T03:58:40.647" v="161" actId="14100"/>
          <ac:cxnSpMkLst>
            <pc:docMk/>
            <pc:sldMk cId="1780815316" sldId="277"/>
            <ac:cxnSpMk id="106" creationId="{16B1E8FE-E0AE-4FF6-AC2B-2BC0EAF5B4C8}"/>
          </ac:cxnSpMkLst>
        </pc:cxnChg>
        <pc:cxnChg chg="del mod">
          <ac:chgData name="Fingerhut, John Andy" userId="6ad675d3-541e-4813-9336-4804cd571dc7" providerId="ADAL" clId="{E88E5469-61BA-48B4-AA0C-79EDA161F32F}" dt="2020-12-11T03:50:42.587" v="118" actId="478"/>
          <ac:cxnSpMkLst>
            <pc:docMk/>
            <pc:sldMk cId="1780815316" sldId="277"/>
            <ac:cxnSpMk id="123" creationId="{64C4D15B-D90A-42A1-857E-79AACC8E1ED6}"/>
          </ac:cxnSpMkLst>
        </pc:cxnChg>
        <pc:cxnChg chg="mod topLvl">
          <ac:chgData name="Fingerhut, John Andy" userId="6ad675d3-541e-4813-9336-4804cd571dc7" providerId="ADAL" clId="{E88E5469-61BA-48B4-AA0C-79EDA161F32F}" dt="2020-12-11T03:55:20.576" v="142" actId="14100"/>
          <ac:cxnSpMkLst>
            <pc:docMk/>
            <pc:sldMk cId="1780815316" sldId="277"/>
            <ac:cxnSpMk id="126" creationId="{6D1D99B2-0E86-47B6-9123-9267435A5C00}"/>
          </ac:cxnSpMkLst>
        </pc:cxnChg>
        <pc:cxnChg chg="del mod">
          <ac:chgData name="Fingerhut, John Andy" userId="6ad675d3-541e-4813-9336-4804cd571dc7" providerId="ADAL" clId="{E88E5469-61BA-48B4-AA0C-79EDA161F32F}" dt="2020-12-11T03:51:04.363" v="123" actId="478"/>
          <ac:cxnSpMkLst>
            <pc:docMk/>
            <pc:sldMk cId="1780815316" sldId="277"/>
            <ac:cxnSpMk id="127" creationId="{06F7C2A5-01AD-4181-B101-3CF0F11BE2B8}"/>
          </ac:cxnSpMkLst>
        </pc:cxnChg>
        <pc:cxnChg chg="add mod">
          <ac:chgData name="Fingerhut, John Andy" userId="6ad675d3-541e-4813-9336-4804cd571dc7" providerId="ADAL" clId="{E88E5469-61BA-48B4-AA0C-79EDA161F32F}" dt="2020-12-11T03:54:56.176" v="140" actId="14100"/>
          <ac:cxnSpMkLst>
            <pc:docMk/>
            <pc:sldMk cId="1780815316" sldId="277"/>
            <ac:cxnSpMk id="132" creationId="{E68CB67B-70A7-45EE-8A0E-7C71A2AAD5EE}"/>
          </ac:cxnSpMkLst>
        </pc:cxnChg>
        <pc:cxnChg chg="add mod">
          <ac:chgData name="Fingerhut, John Andy" userId="6ad675d3-541e-4813-9336-4804cd571dc7" providerId="ADAL" clId="{E88E5469-61BA-48B4-AA0C-79EDA161F32F}" dt="2020-12-11T03:55:41.688" v="146" actId="14100"/>
          <ac:cxnSpMkLst>
            <pc:docMk/>
            <pc:sldMk cId="1780815316" sldId="277"/>
            <ac:cxnSpMk id="139" creationId="{D6D160BB-BE99-473D-BF09-70004A67BE35}"/>
          </ac:cxnSpMkLst>
        </pc:cxnChg>
        <pc:cxnChg chg="add mod">
          <ac:chgData name="Fingerhut, John Andy" userId="6ad675d3-541e-4813-9336-4804cd571dc7" providerId="ADAL" clId="{E88E5469-61BA-48B4-AA0C-79EDA161F32F}" dt="2020-12-11T03:56:59.196" v="152" actId="1076"/>
          <ac:cxnSpMkLst>
            <pc:docMk/>
            <pc:sldMk cId="1780815316" sldId="277"/>
            <ac:cxnSpMk id="146" creationId="{57FA4F80-C4C0-4859-884B-41920790CA7A}"/>
          </ac:cxnSpMkLst>
        </pc:cxnChg>
        <pc:cxnChg chg="add mod">
          <ac:chgData name="Fingerhut, John Andy" userId="6ad675d3-541e-4813-9336-4804cd571dc7" providerId="ADAL" clId="{E88E5469-61BA-48B4-AA0C-79EDA161F32F}" dt="2020-12-11T03:56:59.196" v="152" actId="1076"/>
          <ac:cxnSpMkLst>
            <pc:docMk/>
            <pc:sldMk cId="1780815316" sldId="277"/>
            <ac:cxnSpMk id="147" creationId="{BCD7B2CD-4139-4CA0-8F3D-C2F75675CAD0}"/>
          </ac:cxnSpMkLst>
        </pc:cxnChg>
        <pc:cxnChg chg="del mod topLvl">
          <ac:chgData name="Fingerhut, John Andy" userId="6ad675d3-541e-4813-9336-4804cd571dc7" providerId="ADAL" clId="{E88E5469-61BA-48B4-AA0C-79EDA161F32F}" dt="2020-12-11T03:50:47.339" v="119" actId="478"/>
          <ac:cxnSpMkLst>
            <pc:docMk/>
            <pc:sldMk cId="1780815316" sldId="277"/>
            <ac:cxnSpMk id="150" creationId="{A5C1AA9D-F6C3-45F8-8EF2-65A29333F671}"/>
          </ac:cxnSpMkLst>
        </pc:cxnChg>
        <pc:cxnChg chg="mod topLvl">
          <ac:chgData name="Fingerhut, John Andy" userId="6ad675d3-541e-4813-9336-4804cd571dc7" providerId="ADAL" clId="{E88E5469-61BA-48B4-AA0C-79EDA161F32F}" dt="2020-12-11T03:53:14.720" v="130" actId="14100"/>
          <ac:cxnSpMkLst>
            <pc:docMk/>
            <pc:sldMk cId="1780815316" sldId="277"/>
            <ac:cxnSpMk id="178" creationId="{A750F747-27DB-43AF-84FE-43C67DC6B905}"/>
          </ac:cxnSpMkLst>
        </pc:cxnChg>
        <pc:cxnChg chg="mod topLvl">
          <ac:chgData name="Fingerhut, John Andy" userId="6ad675d3-541e-4813-9336-4804cd571dc7" providerId="ADAL" clId="{E88E5469-61BA-48B4-AA0C-79EDA161F32F}" dt="2020-12-11T03:52:47.289" v="126" actId="14100"/>
          <ac:cxnSpMkLst>
            <pc:docMk/>
            <pc:sldMk cId="1780815316" sldId="277"/>
            <ac:cxnSpMk id="180" creationId="{7C40998A-C287-47CA-9A06-025F2A66B1EE}"/>
          </ac:cxnSpMkLst>
        </pc:cxnChg>
        <pc:cxnChg chg="mod topLvl">
          <ac:chgData name="Fingerhut, John Andy" userId="6ad675d3-541e-4813-9336-4804cd571dc7" providerId="ADAL" clId="{E88E5469-61BA-48B4-AA0C-79EDA161F32F}" dt="2020-12-11T03:53:50.104" v="134" actId="14100"/>
          <ac:cxnSpMkLst>
            <pc:docMk/>
            <pc:sldMk cId="1780815316" sldId="277"/>
            <ac:cxnSpMk id="182" creationId="{24155A40-B988-46ED-BC5E-C58015564533}"/>
          </ac:cxnSpMkLst>
        </pc:cxnChg>
        <pc:cxnChg chg="mod">
          <ac:chgData name="Fingerhut, John Andy" userId="6ad675d3-541e-4813-9336-4804cd571dc7" providerId="ADAL" clId="{E88E5469-61BA-48B4-AA0C-79EDA161F32F}" dt="2020-12-11T03:57:55.560" v="157" actId="14100"/>
          <ac:cxnSpMkLst>
            <pc:docMk/>
            <pc:sldMk cId="1780815316" sldId="277"/>
            <ac:cxnSpMk id="196" creationId="{C4648FD0-BE39-49B2-A297-6987E7ED42BA}"/>
          </ac:cxnSpMkLst>
        </pc:cxnChg>
      </pc:sldChg>
    </pc:docChg>
  </pc:docChgLst>
  <pc:docChgLst>
    <pc:chgData name="Fingerhut, John Andy" userId="6ad675d3-541e-4813-9336-4804cd571dc7" providerId="ADAL" clId="{A15165CB-6890-425F-B683-DF57E33E36D0}"/>
    <pc:docChg chg="undo custSel modSld sldOrd">
      <pc:chgData name="Fingerhut, John Andy" userId="6ad675d3-541e-4813-9336-4804cd571dc7" providerId="ADAL" clId="{A15165CB-6890-425F-B683-DF57E33E36D0}" dt="2020-12-11T16:11:20.362" v="1153" actId="478"/>
      <pc:docMkLst>
        <pc:docMk/>
      </pc:docMkLst>
      <pc:sldChg chg="addSp delSp modSp">
        <pc:chgData name="Fingerhut, John Andy" userId="6ad675d3-541e-4813-9336-4804cd571dc7" providerId="ADAL" clId="{A15165CB-6890-425F-B683-DF57E33E36D0}" dt="2020-12-11T16:11:20.362" v="1153" actId="478"/>
        <pc:sldMkLst>
          <pc:docMk/>
          <pc:sldMk cId="1091789387" sldId="273"/>
        </pc:sldMkLst>
        <pc:spChg chg="add del mod">
          <ac:chgData name="Fingerhut, John Andy" userId="6ad675d3-541e-4813-9336-4804cd571dc7" providerId="ADAL" clId="{A15165CB-6890-425F-B683-DF57E33E36D0}" dt="2020-12-11T16:11:20.362" v="1153" actId="478"/>
          <ac:spMkLst>
            <pc:docMk/>
            <pc:sldMk cId="1091789387" sldId="273"/>
            <ac:spMk id="103" creationId="{4C91FB6B-071C-44D8-BDB9-AE69FB9ED9BC}"/>
          </ac:spMkLst>
        </pc:spChg>
      </pc:sldChg>
      <pc:sldChg chg="addSp delSp modSp">
        <pc:chgData name="Fingerhut, John Andy" userId="6ad675d3-541e-4813-9336-4804cd571dc7" providerId="ADAL" clId="{A15165CB-6890-425F-B683-DF57E33E36D0}" dt="2020-12-11T16:00:59.041" v="1151" actId="20577"/>
        <pc:sldMkLst>
          <pc:docMk/>
          <pc:sldMk cId="168431538" sldId="274"/>
        </pc:sldMkLst>
        <pc:spChg chg="add del">
          <ac:chgData name="Fingerhut, John Andy" userId="6ad675d3-541e-4813-9336-4804cd571dc7" providerId="ADAL" clId="{A15165CB-6890-425F-B683-DF57E33E36D0}" dt="2020-12-11T15:56:49.574" v="454" actId="478"/>
          <ac:spMkLst>
            <pc:docMk/>
            <pc:sldMk cId="168431538" sldId="274"/>
            <ac:spMk id="103" creationId="{B8E87E94-1061-4D0C-BA4E-3D41B3A2C5F3}"/>
          </ac:spMkLst>
        </pc:spChg>
        <pc:spChg chg="add del">
          <ac:chgData name="Fingerhut, John Andy" userId="6ad675d3-541e-4813-9336-4804cd571dc7" providerId="ADAL" clId="{A15165CB-6890-425F-B683-DF57E33E36D0}" dt="2020-12-11T15:56:46.704" v="453" actId="478"/>
          <ac:spMkLst>
            <pc:docMk/>
            <pc:sldMk cId="168431538" sldId="274"/>
            <ac:spMk id="105" creationId="{0E903BCB-821D-4971-B4F8-4B61AC03C73E}"/>
          </ac:spMkLst>
        </pc:spChg>
        <pc:spChg chg="add mod">
          <ac:chgData name="Fingerhut, John Andy" userId="6ad675d3-541e-4813-9336-4804cd571dc7" providerId="ADAL" clId="{A15165CB-6890-425F-B683-DF57E33E36D0}" dt="2020-12-11T16:00:59.041" v="1151" actId="20577"/>
          <ac:spMkLst>
            <pc:docMk/>
            <pc:sldMk cId="168431538" sldId="274"/>
            <ac:spMk id="106" creationId="{4631D5D9-34A2-41C7-85FD-1F8C629F72F0}"/>
          </ac:spMkLst>
        </pc:spChg>
      </pc:sldChg>
      <pc:sldChg chg="addSp modSp ord">
        <pc:chgData name="Fingerhut, John Andy" userId="6ad675d3-541e-4813-9336-4804cd571dc7" providerId="ADAL" clId="{A15165CB-6890-425F-B683-DF57E33E36D0}" dt="2020-12-11T16:00:48.827" v="1146" actId="113"/>
        <pc:sldMkLst>
          <pc:docMk/>
          <pc:sldMk cId="1780815316" sldId="277"/>
        </pc:sldMkLst>
        <pc:spChg chg="add mod">
          <ac:chgData name="Fingerhut, John Andy" userId="6ad675d3-541e-4813-9336-4804cd571dc7" providerId="ADAL" clId="{A15165CB-6890-425F-B683-DF57E33E36D0}" dt="2020-12-11T16:00:48.827" v="1146" actId="113"/>
          <ac:spMkLst>
            <pc:docMk/>
            <pc:sldMk cId="1780815316" sldId="277"/>
            <ac:spMk id="99" creationId="{F119881B-0804-466A-A54F-F276C61F4704}"/>
          </ac:spMkLst>
        </pc:spChg>
      </pc:sldChg>
    </pc:docChg>
  </pc:docChgLst>
  <pc:docChgLst>
    <pc:chgData name="Fingerhut, John Andy" userId="6ad675d3-541e-4813-9336-4804cd571dc7" providerId="ADAL" clId="{4F0530BD-8DBC-4E4A-AD8B-324142F9DCDB}"/>
    <pc:docChg chg="undo custSel modSld">
      <pc:chgData name="Fingerhut, John Andy" userId="6ad675d3-541e-4813-9336-4804cd571dc7" providerId="ADAL" clId="{4F0530BD-8DBC-4E4A-AD8B-324142F9DCDB}" dt="2020-11-22T04:40:14.518" v="93" actId="14100"/>
      <pc:docMkLst>
        <pc:docMk/>
      </pc:docMkLst>
      <pc:sldChg chg="addSp delSp modSp">
        <pc:chgData name="Fingerhut, John Andy" userId="6ad675d3-541e-4813-9336-4804cd571dc7" providerId="ADAL" clId="{4F0530BD-8DBC-4E4A-AD8B-324142F9DCDB}" dt="2020-11-22T04:40:14.518" v="93" actId="14100"/>
        <pc:sldMkLst>
          <pc:docMk/>
          <pc:sldMk cId="1091789387" sldId="273"/>
        </pc:sldMkLst>
        <pc:spChg chg="add mod">
          <ac:chgData name="Fingerhut, John Andy" userId="6ad675d3-541e-4813-9336-4804cd571dc7" providerId="ADAL" clId="{4F0530BD-8DBC-4E4A-AD8B-324142F9DCDB}" dt="2020-11-22T04:38:32.021" v="73" actId="20577"/>
          <ac:spMkLst>
            <pc:docMk/>
            <pc:sldMk cId="1091789387" sldId="273"/>
            <ac:spMk id="101" creationId="{5BEE2C53-F970-432C-9EF0-B16395497DDB}"/>
          </ac:spMkLst>
        </pc:spChg>
        <pc:spChg chg="add mod">
          <ac:chgData name="Fingerhut, John Andy" userId="6ad675d3-541e-4813-9336-4804cd571dc7" providerId="ADAL" clId="{4F0530BD-8DBC-4E4A-AD8B-324142F9DCDB}" dt="2020-11-22T04:40:14.518" v="93" actId="14100"/>
          <ac:spMkLst>
            <pc:docMk/>
            <pc:sldMk cId="1091789387" sldId="273"/>
            <ac:spMk id="107" creationId="{A6F5D3B7-9CD0-4224-9762-C76C79E1371B}"/>
          </ac:spMkLst>
        </pc:spChg>
        <pc:spChg chg="mod">
          <ac:chgData name="Fingerhut, John Andy" userId="6ad675d3-541e-4813-9336-4804cd571dc7" providerId="ADAL" clId="{4F0530BD-8DBC-4E4A-AD8B-324142F9DCDB}" dt="2020-11-22T04:17:51.475" v="13" actId="1076"/>
          <ac:spMkLst>
            <pc:docMk/>
            <pc:sldMk cId="1091789387" sldId="273"/>
            <ac:spMk id="110" creationId="{CBF41200-6B39-49A7-85D4-64606C55105F}"/>
          </ac:spMkLst>
        </pc:spChg>
        <pc:spChg chg="mod">
          <ac:chgData name="Fingerhut, John Andy" userId="6ad675d3-541e-4813-9336-4804cd571dc7" providerId="ADAL" clId="{4F0530BD-8DBC-4E4A-AD8B-324142F9DCDB}" dt="2020-11-22T04:17:51.475" v="13" actId="1076"/>
          <ac:spMkLst>
            <pc:docMk/>
            <pc:sldMk cId="1091789387" sldId="273"/>
            <ac:spMk id="111" creationId="{8EF40A48-3C9D-4A24-A40E-E4870584BA66}"/>
          </ac:spMkLst>
        </pc:spChg>
        <pc:spChg chg="mod">
          <ac:chgData name="Fingerhut, John Andy" userId="6ad675d3-541e-4813-9336-4804cd571dc7" providerId="ADAL" clId="{4F0530BD-8DBC-4E4A-AD8B-324142F9DCDB}" dt="2020-11-22T04:17:51.475" v="13" actId="1076"/>
          <ac:spMkLst>
            <pc:docMk/>
            <pc:sldMk cId="1091789387" sldId="273"/>
            <ac:spMk id="113" creationId="{58FA7448-7B0F-43F4-A246-03BDB307CBC0}"/>
          </ac:spMkLst>
        </pc:spChg>
        <pc:spChg chg="mod">
          <ac:chgData name="Fingerhut, John Andy" userId="6ad675d3-541e-4813-9336-4804cd571dc7" providerId="ADAL" clId="{4F0530BD-8DBC-4E4A-AD8B-324142F9DCDB}" dt="2020-11-22T04:17:51.475" v="13" actId="1076"/>
          <ac:spMkLst>
            <pc:docMk/>
            <pc:sldMk cId="1091789387" sldId="273"/>
            <ac:spMk id="114" creationId="{8981AA32-2977-41CF-9174-51C16EB7A3C1}"/>
          </ac:spMkLst>
        </pc:spChg>
        <pc:spChg chg="add del">
          <ac:chgData name="Fingerhut, John Andy" userId="6ad675d3-541e-4813-9336-4804cd571dc7" providerId="ADAL" clId="{4F0530BD-8DBC-4E4A-AD8B-324142F9DCDB}" dt="2020-11-22T04:19:37.666" v="21"/>
          <ac:spMkLst>
            <pc:docMk/>
            <pc:sldMk cId="1091789387" sldId="273"/>
            <ac:spMk id="119" creationId="{88E29AD1-43B3-485D-B363-3F6436D907E7}"/>
          </ac:spMkLst>
        </pc:spChg>
        <pc:spChg chg="add mod">
          <ac:chgData name="Fingerhut, John Andy" userId="6ad675d3-541e-4813-9336-4804cd571dc7" providerId="ADAL" clId="{4F0530BD-8DBC-4E4A-AD8B-324142F9DCDB}" dt="2020-11-22T04:20:54.462" v="49" actId="1076"/>
          <ac:spMkLst>
            <pc:docMk/>
            <pc:sldMk cId="1091789387" sldId="273"/>
            <ac:spMk id="122" creationId="{AAFB021B-F573-4955-A61C-CA26210E375D}"/>
          </ac:spMkLst>
        </pc:spChg>
        <pc:spChg chg="mod">
          <ac:chgData name="Fingerhut, John Andy" userId="6ad675d3-541e-4813-9336-4804cd571dc7" providerId="ADAL" clId="{4F0530BD-8DBC-4E4A-AD8B-324142F9DCDB}" dt="2020-11-22T04:17:51.475" v="13" actId="1076"/>
          <ac:spMkLst>
            <pc:docMk/>
            <pc:sldMk cId="1091789387" sldId="273"/>
            <ac:spMk id="148" creationId="{0E3FF64B-C6A6-4736-9847-96B6371F20AE}"/>
          </ac:spMkLst>
        </pc:spChg>
        <pc:spChg chg="mod">
          <ac:chgData name="Fingerhut, John Andy" userId="6ad675d3-541e-4813-9336-4804cd571dc7" providerId="ADAL" clId="{4F0530BD-8DBC-4E4A-AD8B-324142F9DCDB}" dt="2020-11-22T04:38:36.499" v="75" actId="20577"/>
          <ac:spMkLst>
            <pc:docMk/>
            <pc:sldMk cId="1091789387" sldId="273"/>
            <ac:spMk id="200" creationId="{6143778A-3CAF-4C20-AA59-3CC193DB8BCB}"/>
          </ac:spMkLst>
        </pc:spChg>
        <pc:grpChg chg="mod">
          <ac:chgData name="Fingerhut, John Andy" userId="6ad675d3-541e-4813-9336-4804cd571dc7" providerId="ADAL" clId="{4F0530BD-8DBC-4E4A-AD8B-324142F9DCDB}" dt="2020-11-22T04:17:51.475" v="13" actId="1076"/>
          <ac:grpSpMkLst>
            <pc:docMk/>
            <pc:sldMk cId="1091789387" sldId="273"/>
            <ac:grpSpMk id="25" creationId="{D3A54630-E9F6-45DD-998F-E5DC0F14A399}"/>
          </ac:grpSpMkLst>
        </pc:grpChg>
        <pc:grpChg chg="mod">
          <ac:chgData name="Fingerhut, John Andy" userId="6ad675d3-541e-4813-9336-4804cd571dc7" providerId="ADAL" clId="{4F0530BD-8DBC-4E4A-AD8B-324142F9DCDB}" dt="2020-11-22T04:17:51.475" v="13" actId="1076"/>
          <ac:grpSpMkLst>
            <pc:docMk/>
            <pc:sldMk cId="1091789387" sldId="273"/>
            <ac:grpSpMk id="83" creationId="{1C834900-1FBA-4F79-9BAA-4729CB027B15}"/>
          </ac:grpSpMkLst>
        </pc:grpChg>
        <pc:grpChg chg="mod">
          <ac:chgData name="Fingerhut, John Andy" userId="6ad675d3-541e-4813-9336-4804cd571dc7" providerId="ADAL" clId="{4F0530BD-8DBC-4E4A-AD8B-324142F9DCDB}" dt="2020-11-22T04:18:39.163" v="17" actId="14100"/>
          <ac:grpSpMkLst>
            <pc:docMk/>
            <pc:sldMk cId="1091789387" sldId="273"/>
            <ac:grpSpMk id="163" creationId="{8608615B-EB0D-4D19-94C6-BA8F0B161E4B}"/>
          </ac:grpSpMkLst>
        </pc:grpChg>
        <pc:grpChg chg="mod">
          <ac:chgData name="Fingerhut, John Andy" userId="6ad675d3-541e-4813-9336-4804cd571dc7" providerId="ADAL" clId="{4F0530BD-8DBC-4E4A-AD8B-324142F9DCDB}" dt="2020-11-22T04:17:51.475" v="13" actId="1076"/>
          <ac:grpSpMkLst>
            <pc:docMk/>
            <pc:sldMk cId="1091789387" sldId="273"/>
            <ac:grpSpMk id="177" creationId="{AAC1F68D-05B8-4B51-8587-059500FE3478}"/>
          </ac:grpSpMkLst>
        </pc:grpChg>
        <pc:cxnChg chg="mod">
          <ac:chgData name="Fingerhut, John Andy" userId="6ad675d3-541e-4813-9336-4804cd571dc7" providerId="ADAL" clId="{4F0530BD-8DBC-4E4A-AD8B-324142F9DCDB}" dt="2020-11-22T04:18:22.037" v="15" actId="14100"/>
          <ac:cxnSpMkLst>
            <pc:docMk/>
            <pc:sldMk cId="1091789387" sldId="273"/>
            <ac:cxnSpMk id="80" creationId="{236BE345-2EA6-45DD-85B2-ACD4C19A91F5}"/>
          </ac:cxnSpMkLst>
        </pc:cxnChg>
        <pc:cxnChg chg="add mod">
          <ac:chgData name="Fingerhut, John Andy" userId="6ad675d3-541e-4813-9336-4804cd571dc7" providerId="ADAL" clId="{4F0530BD-8DBC-4E4A-AD8B-324142F9DCDB}" dt="2020-11-22T04:18:53.447" v="18" actId="692"/>
          <ac:cxnSpMkLst>
            <pc:docMk/>
            <pc:sldMk cId="1091789387" sldId="273"/>
            <ac:cxnSpMk id="99" creationId="{ADD4493A-5BBC-4D15-B581-A433EADD11C6}"/>
          </ac:cxnSpMkLst>
        </pc:cxnChg>
        <pc:cxnChg chg="mod">
          <ac:chgData name="Fingerhut, John Andy" userId="6ad675d3-541e-4813-9336-4804cd571dc7" providerId="ADAL" clId="{4F0530BD-8DBC-4E4A-AD8B-324142F9DCDB}" dt="2020-11-22T04:17:51.475" v="13" actId="1076"/>
          <ac:cxnSpMkLst>
            <pc:docMk/>
            <pc:sldMk cId="1091789387" sldId="273"/>
            <ac:cxnSpMk id="100" creationId="{F4860C18-D645-4EE6-BCDB-79FE3B828918}"/>
          </ac:cxnSpMkLst>
        </pc:cxnChg>
        <pc:cxnChg chg="add mod">
          <ac:chgData name="Fingerhut, John Andy" userId="6ad675d3-541e-4813-9336-4804cd571dc7" providerId="ADAL" clId="{4F0530BD-8DBC-4E4A-AD8B-324142F9DCDB}" dt="2020-11-22T04:39:04.966" v="80" actId="14100"/>
          <ac:cxnSpMkLst>
            <pc:docMk/>
            <pc:sldMk cId="1091789387" sldId="273"/>
            <ac:cxnSpMk id="102" creationId="{EB96FCB9-19D5-432B-B874-01E971C45BF4}"/>
          </ac:cxnSpMkLst>
        </pc:cxnChg>
        <pc:cxnChg chg="add mod">
          <ac:chgData name="Fingerhut, John Andy" userId="6ad675d3-541e-4813-9336-4804cd571dc7" providerId="ADAL" clId="{4F0530BD-8DBC-4E4A-AD8B-324142F9DCDB}" dt="2020-11-22T04:19:12.110" v="19" actId="14100"/>
          <ac:cxnSpMkLst>
            <pc:docMk/>
            <pc:sldMk cId="1091789387" sldId="273"/>
            <ac:cxnSpMk id="106" creationId="{16B1E8FE-E0AE-4FF6-AC2B-2BC0EAF5B4C8}"/>
          </ac:cxnSpMkLst>
        </pc:cxnChg>
        <pc:cxnChg chg="mod">
          <ac:chgData name="Fingerhut, John Andy" userId="6ad675d3-541e-4813-9336-4804cd571dc7" providerId="ADAL" clId="{4F0530BD-8DBC-4E4A-AD8B-324142F9DCDB}" dt="2020-11-22T04:17:51.475" v="13" actId="1076"/>
          <ac:cxnSpMkLst>
            <pc:docMk/>
            <pc:sldMk cId="1091789387" sldId="273"/>
            <ac:cxnSpMk id="112" creationId="{C64DEB71-3093-431E-88AF-4C2BE81668EF}"/>
          </ac:cxnSpMkLst>
        </pc:cxnChg>
        <pc:cxnChg chg="mod">
          <ac:chgData name="Fingerhut, John Andy" userId="6ad675d3-541e-4813-9336-4804cd571dc7" providerId="ADAL" clId="{4F0530BD-8DBC-4E4A-AD8B-324142F9DCDB}" dt="2020-11-22T04:17:51.475" v="13" actId="1076"/>
          <ac:cxnSpMkLst>
            <pc:docMk/>
            <pc:sldMk cId="1091789387" sldId="273"/>
            <ac:cxnSpMk id="115" creationId="{368C70F1-7509-412A-8F1A-A518E73EEB07}"/>
          </ac:cxnSpMkLst>
        </pc:cxnChg>
        <pc:cxnChg chg="mod">
          <ac:chgData name="Fingerhut, John Andy" userId="6ad675d3-541e-4813-9336-4804cd571dc7" providerId="ADAL" clId="{4F0530BD-8DBC-4E4A-AD8B-324142F9DCDB}" dt="2020-11-22T04:17:51.475" v="13" actId="1076"/>
          <ac:cxnSpMkLst>
            <pc:docMk/>
            <pc:sldMk cId="1091789387" sldId="273"/>
            <ac:cxnSpMk id="116" creationId="{D6EAE7FF-ED18-4376-A74D-07B093B5896D}"/>
          </ac:cxnSpMkLst>
        </pc:cxnChg>
        <pc:cxnChg chg="mod">
          <ac:chgData name="Fingerhut, John Andy" userId="6ad675d3-541e-4813-9336-4804cd571dc7" providerId="ADAL" clId="{4F0530BD-8DBC-4E4A-AD8B-324142F9DCDB}" dt="2020-11-22T04:17:51.475" v="13" actId="1076"/>
          <ac:cxnSpMkLst>
            <pc:docMk/>
            <pc:sldMk cId="1091789387" sldId="273"/>
            <ac:cxnSpMk id="117" creationId="{2B8B9C9F-8E4C-4C30-AB47-9A5A956DF566}"/>
          </ac:cxnSpMkLst>
        </pc:cxnChg>
        <pc:cxnChg chg="mod">
          <ac:chgData name="Fingerhut, John Andy" userId="6ad675d3-541e-4813-9336-4804cd571dc7" providerId="ADAL" clId="{4F0530BD-8DBC-4E4A-AD8B-324142F9DCDB}" dt="2020-11-22T04:17:51.475" v="13" actId="1076"/>
          <ac:cxnSpMkLst>
            <pc:docMk/>
            <pc:sldMk cId="1091789387" sldId="273"/>
            <ac:cxnSpMk id="118" creationId="{40462665-FCF8-4E8C-943A-0EF224BA3563}"/>
          </ac:cxnSpMkLst>
        </pc:cxnChg>
        <pc:cxnChg chg="mod">
          <ac:chgData name="Fingerhut, John Andy" userId="6ad675d3-541e-4813-9336-4804cd571dc7" providerId="ADAL" clId="{4F0530BD-8DBC-4E4A-AD8B-324142F9DCDB}" dt="2020-11-22T04:17:51.475" v="13" actId="1076"/>
          <ac:cxnSpMkLst>
            <pc:docMk/>
            <pc:sldMk cId="1091789387" sldId="273"/>
            <ac:cxnSpMk id="123" creationId="{64C4D15B-D90A-42A1-857E-79AACC8E1ED6}"/>
          </ac:cxnSpMkLst>
        </pc:cxnChg>
        <pc:cxnChg chg="mod">
          <ac:chgData name="Fingerhut, John Andy" userId="6ad675d3-541e-4813-9336-4804cd571dc7" providerId="ADAL" clId="{4F0530BD-8DBC-4E4A-AD8B-324142F9DCDB}" dt="2020-11-22T04:18:13.381" v="14" actId="14100"/>
          <ac:cxnSpMkLst>
            <pc:docMk/>
            <pc:sldMk cId="1091789387" sldId="273"/>
            <ac:cxnSpMk id="196" creationId="{C4648FD0-BE39-49B2-A297-6987E7ED42BA}"/>
          </ac:cxnSpMkLst>
        </pc:cxnChg>
        <pc:cxnChg chg="mod">
          <ac:chgData name="Fingerhut, John Andy" userId="6ad675d3-541e-4813-9336-4804cd571dc7" providerId="ADAL" clId="{4F0530BD-8DBC-4E4A-AD8B-324142F9DCDB}" dt="2020-11-22T04:39:19.462" v="82" actId="14100"/>
          <ac:cxnSpMkLst>
            <pc:docMk/>
            <pc:sldMk cId="1091789387" sldId="273"/>
            <ac:cxnSpMk id="199" creationId="{9B56D066-03B7-4AA5-AE48-439E5D95D24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99D2-035C-4D52-A183-FE32F63FE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FFDB3-4892-4F06-8065-0F6D1799F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5D60E-C5C3-4A59-B1A9-BA06DCC4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DB51-81A8-4C8E-A422-F4FAD377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FCEA-7945-4C99-829A-D2C4F6C0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2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C643-824D-4602-8547-6DEF1084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38C57-4305-4739-A731-217CB3476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9356F-B59B-4092-88BD-D8321AD8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B1058-81F8-4A2F-99C4-E0A3CCC2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79B8-A8E0-4369-B294-6DE89960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AE663-4ACD-4B9A-8D62-87AFEE035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BA8E0-17B3-433E-B3BA-0E6DD01A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B37F-A0ED-40EA-AD43-FA2FBB1D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E3A7-9DC9-40A8-BA4B-825DA53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133D6-6E3E-4F85-A7A6-91A17A97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0EF1-8378-4211-B6C6-23B41C38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42AF-91DB-494A-B772-83EF2F391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085E4-2F98-4F72-A518-9246F6F3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BBB2-C5C7-4E2E-9852-504976A0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E519-959F-4981-8EC8-63C92027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8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8C0A-597A-4D15-A8E5-83E65D7F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14142-24B9-4C1B-A9F3-2876A367F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06CB-18FA-4F17-B579-B36DD3F2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4DCC2-A725-404E-BBF9-3E24C2AE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7E962-CF3F-4747-9EB8-3F7205EA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7F5E-A7F1-4451-B52D-626D97EF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9293-8125-4E04-BA79-F0C9239FA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D380E-5AA8-4D0A-B3B9-E3C7BEC11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99DE-6E7B-478C-8461-5124A528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1F9FA-4640-4AE7-BDAC-F8BD2F09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CC0F1-8006-4122-9850-2E347A88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3470-D674-447D-8B1B-7F3CED9F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9AC4-11CC-4D41-987D-DFD68573E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F837F-66E1-4A0F-94CD-C22C0D316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35426-5B88-4F16-BFA6-AC0624756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BB3D8-D2E0-4BF9-A912-F73A8C325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4AB82-DF57-47D1-90D8-C966291E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B08E9-1522-47DE-B239-29A6146F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DBB81-DEB0-498C-9740-18A3E0CC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4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9244-BD1F-487A-B55F-993BEFD0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A3EB9-A8DF-4684-B608-77587771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C490-A24A-4382-A9F4-D59F90CD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D3C99-8DE2-46E7-8CA0-523DFB19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E6ECF-8F41-48FF-946D-0DCEC33E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80160-7A45-4460-AEE8-8EB2F141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EB43C-E460-43B4-BF9B-BF588A0C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7333-408B-44FA-9655-0FBBB5E7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19B7-13D8-4F99-A301-C4C2A755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0AEEC-495D-4111-B4A5-DAE2E65F1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FDC80-8752-4DD0-BAB8-BE338467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EDD4-5C38-496A-B0E0-06629DA3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47193-A2D6-480D-A0E2-C07E2437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3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68B7-7BB3-4E10-A4D6-2FA747C7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D8DA6-FB9D-4B76-863B-EBFB17FB7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42129-7618-4AB5-89F4-0E6436FB2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08676-F21F-422E-A23A-CB9EACDF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1F60E-6E7D-4069-9D70-82E07110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C6BC-27AD-4155-AD91-F65021F7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0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3AC10-1DB1-4268-A440-D4660081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890C0-7803-48F1-89A2-7C6A839F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33A6-D538-4605-AA1C-B0A6BFA08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825D7-6CAC-4DD9-81D1-F420B7F343C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BD4E-CE5E-4C33-8628-7DBE2DCE7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EFA9-3C62-4B33-B425-2E019094C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0E3FF64B-C6A6-4736-9847-96B6371F20AE}"/>
              </a:ext>
            </a:extLst>
          </p:cNvPr>
          <p:cNvSpPr/>
          <p:nvPr/>
        </p:nvSpPr>
        <p:spPr>
          <a:xfrm rot="16200000">
            <a:off x="8767177" y="3937957"/>
            <a:ext cx="2276178" cy="3921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 Processing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19FC3C-4B0A-4BE8-AD6C-44B06ECD8204}"/>
              </a:ext>
            </a:extLst>
          </p:cNvPr>
          <p:cNvSpPr/>
          <p:nvPr/>
        </p:nvSpPr>
        <p:spPr>
          <a:xfrm rot="16200000">
            <a:off x="5643169" y="2742665"/>
            <a:ext cx="1621162" cy="20320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CD8402-7233-47B1-A1B5-23D2E88AF40D}"/>
              </a:ext>
            </a:extLst>
          </p:cNvPr>
          <p:cNvSpPr/>
          <p:nvPr/>
        </p:nvSpPr>
        <p:spPr>
          <a:xfrm rot="16200000">
            <a:off x="5194979" y="3643815"/>
            <a:ext cx="1494503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Parser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A835D9-811A-4207-86BD-82A8C24C1D85}"/>
              </a:ext>
            </a:extLst>
          </p:cNvPr>
          <p:cNvSpPr/>
          <p:nvPr/>
        </p:nvSpPr>
        <p:spPr>
          <a:xfrm rot="16200000">
            <a:off x="5889559" y="3659420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E0B604-11FA-4D85-8C27-1B6B6D7746A0}"/>
              </a:ext>
            </a:extLst>
          </p:cNvPr>
          <p:cNvSpPr/>
          <p:nvPr/>
        </p:nvSpPr>
        <p:spPr>
          <a:xfrm rot="16200000">
            <a:off x="6245106" y="3642459"/>
            <a:ext cx="1494503" cy="2348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Main Deparser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A30FC-8EBC-4414-9C3F-8F53C01E89DB}"/>
              </a:ext>
            </a:extLst>
          </p:cNvPr>
          <p:cNvSpPr txBox="1"/>
          <p:nvPr/>
        </p:nvSpPr>
        <p:spPr>
          <a:xfrm rot="16200000">
            <a:off x="5145785" y="3191740"/>
            <a:ext cx="8114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FDA1D5-F37B-4541-B9D2-E055C8630AC5}"/>
              </a:ext>
            </a:extLst>
          </p:cNvPr>
          <p:cNvSpPr txBox="1"/>
          <p:nvPr/>
        </p:nvSpPr>
        <p:spPr>
          <a:xfrm rot="16200000">
            <a:off x="7031931" y="4071910"/>
            <a:ext cx="6254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TO_NET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4AC9D-6D71-45C5-B180-594CD48DA462}"/>
              </a:ext>
            </a:extLst>
          </p:cNvPr>
          <p:cNvSpPr txBox="1"/>
          <p:nvPr/>
        </p:nvSpPr>
        <p:spPr>
          <a:xfrm rot="16200000">
            <a:off x="5113216" y="4015454"/>
            <a:ext cx="894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FROM_HOST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2C12F2-DD96-4A51-B663-4E2BD4690C21}"/>
              </a:ext>
            </a:extLst>
          </p:cNvPr>
          <p:cNvSpPr txBox="1"/>
          <p:nvPr/>
        </p:nvSpPr>
        <p:spPr>
          <a:xfrm rot="16200000">
            <a:off x="6983565" y="3224089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TO_HOST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801080-B3EB-43D3-BDB6-AD0E67A57AA2}"/>
              </a:ext>
            </a:extLst>
          </p:cNvPr>
          <p:cNvCxnSpPr>
            <a:cxnSpLocks/>
          </p:cNvCxnSpPr>
          <p:nvPr/>
        </p:nvCxnSpPr>
        <p:spPr>
          <a:xfrm rot="16200000">
            <a:off x="5757382" y="411482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AD3BE8-DF3A-4F04-908C-973DFE021940}"/>
              </a:ext>
            </a:extLst>
          </p:cNvPr>
          <p:cNvCxnSpPr>
            <a:cxnSpLocks/>
          </p:cNvCxnSpPr>
          <p:nvPr/>
        </p:nvCxnSpPr>
        <p:spPr>
          <a:xfrm rot="16200000">
            <a:off x="6474269" y="3248883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8C6842-6E5E-4C24-B95F-914E14CD1B9C}"/>
              </a:ext>
            </a:extLst>
          </p:cNvPr>
          <p:cNvCxnSpPr>
            <a:cxnSpLocks/>
          </p:cNvCxnSpPr>
          <p:nvPr/>
        </p:nvCxnSpPr>
        <p:spPr>
          <a:xfrm rot="16200000">
            <a:off x="6806104" y="3253673"/>
            <a:ext cx="0" cy="13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973354-BD42-4475-A807-8DE90F54F8A4}"/>
              </a:ext>
            </a:extLst>
          </p:cNvPr>
          <p:cNvCxnSpPr>
            <a:cxnSpLocks/>
          </p:cNvCxnSpPr>
          <p:nvPr/>
        </p:nvCxnSpPr>
        <p:spPr>
          <a:xfrm rot="16200000">
            <a:off x="5757382" y="324614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BD033C-95E1-41B3-B6D8-C9EAC2E4C393}"/>
              </a:ext>
            </a:extLst>
          </p:cNvPr>
          <p:cNvCxnSpPr>
            <a:cxnSpLocks/>
          </p:cNvCxnSpPr>
          <p:nvPr/>
        </p:nvCxnSpPr>
        <p:spPr>
          <a:xfrm rot="16200000">
            <a:off x="7182351" y="411861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2C21DB-6C35-4435-AF14-F51CB6679761}"/>
              </a:ext>
            </a:extLst>
          </p:cNvPr>
          <p:cNvCxnSpPr>
            <a:cxnSpLocks/>
          </p:cNvCxnSpPr>
          <p:nvPr/>
        </p:nvCxnSpPr>
        <p:spPr>
          <a:xfrm rot="16200000">
            <a:off x="7182351" y="324993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046405-9500-4397-B377-F93955C0070E}"/>
              </a:ext>
            </a:extLst>
          </p:cNvPr>
          <p:cNvCxnSpPr>
            <a:cxnSpLocks/>
          </p:cNvCxnSpPr>
          <p:nvPr/>
        </p:nvCxnSpPr>
        <p:spPr>
          <a:xfrm rot="16200000">
            <a:off x="6470771" y="411861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8A593F-0DEE-408E-8DF2-68583A1E725F}"/>
              </a:ext>
            </a:extLst>
          </p:cNvPr>
          <p:cNvCxnSpPr>
            <a:cxnSpLocks/>
          </p:cNvCxnSpPr>
          <p:nvPr/>
        </p:nvCxnSpPr>
        <p:spPr>
          <a:xfrm rot="16200000">
            <a:off x="6809844" y="411861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FA8724-A465-47A6-9A0E-9F107AF39809}"/>
              </a:ext>
            </a:extLst>
          </p:cNvPr>
          <p:cNvGrpSpPr/>
          <p:nvPr/>
        </p:nvGrpSpPr>
        <p:grpSpPr>
          <a:xfrm>
            <a:off x="4083063" y="4598203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DF3C48E-C2EF-4D20-AFB2-DB281529E8F3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89E4118-41DC-4868-9B6A-C447AD851B5D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90398E5-521F-4063-99FE-BE1264D443E1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ECBDE68-91F2-47E4-AC15-78AF217D7254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6F1B34D-78E2-4CD7-A79E-D052F378D7AC}"/>
                  </a:ext>
                </a:extLst>
              </p:cNvPr>
              <p:cNvCxnSpPr>
                <a:stCxn id="6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0897452-91E2-44F6-BA39-CC080CF0F7D7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9FDB37A-305A-4275-ACA9-DB35B7949DC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1E671A-4AB0-45E2-927C-7EB4F296105C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80FA354-CDAD-4F92-82D2-BB7E29F7234F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2DA1646-60A8-4B65-A623-9C5669963125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AAC09B2-0041-43CD-ABEB-047275A88945}"/>
                  </a:ext>
                </a:extLst>
              </p:cNvPr>
              <p:cNvCxnSpPr>
                <a:stCxn id="69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75BAC5A-ABFE-45F5-B96B-39E7A4A2E9FF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E4EB1CBB-A1A6-4A7E-B150-7170D3DEB315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9729964-2882-4AE9-AFD2-1FA623551E12}"/>
                </a:ext>
              </a:extLst>
            </p:cNvPr>
            <p:cNvCxnSpPr>
              <a:stCxn id="57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F3752F6-B834-45F7-9B97-364258E51903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36BE345-2EA6-45DD-85B2-ACD4C19A91F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119926" y="4198868"/>
            <a:ext cx="2351709" cy="943925"/>
          </a:xfrm>
          <a:prstGeom prst="bentConnector3">
            <a:avLst>
              <a:gd name="adj1" fmla="val -114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C834900-1FBA-4F79-9BAA-4729CB027B15}"/>
              </a:ext>
            </a:extLst>
          </p:cNvPr>
          <p:cNvGrpSpPr/>
          <p:nvPr/>
        </p:nvGrpSpPr>
        <p:grpSpPr>
          <a:xfrm rot="10800000">
            <a:off x="7756319" y="2996747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34B8E6-B6C8-4BFF-A10F-079EB15198A8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13AE22C-8AD7-40F6-9EF8-6B4DE095F8DF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F785829-C061-4AFB-BDB7-9C39345526BD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83D7377-E38F-400E-BCB0-83D7562912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A9CB8A9-645C-47BF-A98F-F493E5C3BF7C}"/>
                  </a:ext>
                </a:extLst>
              </p:cNvPr>
              <p:cNvCxnSpPr>
                <a:stCxn id="96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2F34EA5-A6AF-4011-A59A-0B5A3CB4CB1E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3D2EA44-E572-4314-A407-A19912C2D50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9FA7F2F-5E1A-4F16-89E2-0CB288EEE1E1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3B28F9F-E81C-43E0-8F8F-E37C550607A4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E6D3780-48EF-411D-8EA2-E6D89A649A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0AC4723-CB26-4590-80A1-F7276F18C7C4}"/>
                  </a:ext>
                </a:extLst>
              </p:cNvPr>
              <p:cNvCxnSpPr>
                <a:stCxn id="9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F6ACD16-9151-4EB9-8D35-BF01BF9499FA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E0EC7B73-1EFE-47F9-937E-B4ED639FD123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4F37508-E32F-4F43-B165-1554A5AB679E}"/>
                </a:ext>
              </a:extLst>
            </p:cNvPr>
            <p:cNvCxnSpPr>
              <a:stCxn id="94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EA0C0BF-71AF-491F-8D77-A19CCBAC8916}"/>
                </a:ext>
              </a:extLst>
            </p:cNvPr>
            <p:cNvCxnSpPr>
              <a:cxnSpLocks/>
              <a:stCxn id="89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F4860C18-D645-4EE6-BCDB-79FE3B828918}"/>
              </a:ext>
            </a:extLst>
          </p:cNvPr>
          <p:cNvCxnSpPr>
            <a:cxnSpLocks/>
          </p:cNvCxnSpPr>
          <p:nvPr/>
        </p:nvCxnSpPr>
        <p:spPr>
          <a:xfrm flipV="1">
            <a:off x="7464947" y="3354678"/>
            <a:ext cx="316688" cy="1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7878CF7-E469-4A06-9E5C-918E6DCCBE40}"/>
              </a:ext>
            </a:extLst>
          </p:cNvPr>
          <p:cNvSpPr/>
          <p:nvPr/>
        </p:nvSpPr>
        <p:spPr>
          <a:xfrm>
            <a:off x="5757847" y="2167447"/>
            <a:ext cx="1406025" cy="5964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Net-to-host inline extern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5B57169-1275-4E2F-A03B-8F7108AA0A55}"/>
              </a:ext>
            </a:extLst>
          </p:cNvPr>
          <p:cNvSpPr/>
          <p:nvPr/>
        </p:nvSpPr>
        <p:spPr>
          <a:xfrm>
            <a:off x="2335252" y="4589811"/>
            <a:ext cx="1350435" cy="681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Host-to-net inline extern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C8D7A4A-4E00-4E2B-A752-9407B9B8DC70}"/>
              </a:ext>
            </a:extLst>
          </p:cNvPr>
          <p:cNvCxnSpPr>
            <a:cxnSpLocks/>
            <a:stCxn id="72" idx="0"/>
            <a:endCxn id="121" idx="3"/>
          </p:cNvCxnSpPr>
          <p:nvPr/>
        </p:nvCxnSpPr>
        <p:spPr>
          <a:xfrm rot="10800000" flipV="1">
            <a:off x="3685687" y="4926642"/>
            <a:ext cx="397376" cy="38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69446477-9F3C-4C1B-897E-FE05C5B55386}"/>
              </a:ext>
            </a:extLst>
          </p:cNvPr>
          <p:cNvSpPr/>
          <p:nvPr/>
        </p:nvSpPr>
        <p:spPr>
          <a:xfrm rot="5400000">
            <a:off x="1609843" y="3200422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9A9B0175-8F65-42F2-977C-C24007A56A08}"/>
              </a:ext>
            </a:extLst>
          </p:cNvPr>
          <p:cNvSpPr/>
          <p:nvPr/>
        </p:nvSpPr>
        <p:spPr>
          <a:xfrm rot="5400000">
            <a:off x="1609843" y="4811654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3C48504E-28A7-489B-8BDA-8A995ED1375D}"/>
              </a:ext>
            </a:extLst>
          </p:cNvPr>
          <p:cNvCxnSpPr/>
          <p:nvPr/>
        </p:nvCxnSpPr>
        <p:spPr>
          <a:xfrm rot="16200000" flipV="1">
            <a:off x="1315417" y="4230353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0A865F1-4DDF-4A37-936C-7E29C2D815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97650" y="361541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780DDE3-D616-4239-A66D-F2FEFC8DECC9}"/>
              </a:ext>
            </a:extLst>
          </p:cNvPr>
          <p:cNvCxnSpPr>
            <a:cxnSpLocks/>
          </p:cNvCxnSpPr>
          <p:nvPr/>
        </p:nvCxnSpPr>
        <p:spPr>
          <a:xfrm>
            <a:off x="1325328" y="3162900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75C8117-3AA7-4E36-88BA-920C6B3941AA}"/>
              </a:ext>
            </a:extLst>
          </p:cNvPr>
          <p:cNvCxnSpPr>
            <a:cxnSpLocks/>
          </p:cNvCxnSpPr>
          <p:nvPr/>
        </p:nvCxnSpPr>
        <p:spPr>
          <a:xfrm flipH="1">
            <a:off x="1332456" y="5077956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0B81CF6-C291-4A3A-8CFF-4322DFD54B64}"/>
              </a:ext>
            </a:extLst>
          </p:cNvPr>
          <p:cNvCxnSpPr>
            <a:cxnSpLocks/>
            <a:stCxn id="121" idx="1"/>
            <a:endCxn id="155" idx="0"/>
          </p:cNvCxnSpPr>
          <p:nvPr/>
        </p:nvCxnSpPr>
        <p:spPr>
          <a:xfrm flipH="1" flipV="1">
            <a:off x="2052479" y="4925851"/>
            <a:ext cx="282773" cy="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FB0182-B326-448A-83DA-468E49772E39}"/>
              </a:ext>
            </a:extLst>
          </p:cNvPr>
          <p:cNvSpPr/>
          <p:nvPr/>
        </p:nvSpPr>
        <p:spPr>
          <a:xfrm rot="16200000">
            <a:off x="-1315" y="3945025"/>
            <a:ext cx="2266436" cy="3682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Ports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C4648FD0-BE39-49B2-A297-6987E7ED42BA}"/>
              </a:ext>
            </a:extLst>
          </p:cNvPr>
          <p:cNvCxnSpPr>
            <a:cxnSpLocks/>
            <a:stCxn id="110" idx="0"/>
            <a:endCxn id="14" idx="0"/>
          </p:cNvCxnSpPr>
          <p:nvPr/>
        </p:nvCxnSpPr>
        <p:spPr>
          <a:xfrm rot="10800000">
            <a:off x="5433657" y="4142413"/>
            <a:ext cx="3538146" cy="801247"/>
          </a:xfrm>
          <a:prstGeom prst="bentConnector3">
            <a:avLst>
              <a:gd name="adj1" fmla="val 106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B56D066-03B7-4AA5-AE48-439E5D95D240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10101319" y="3502272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143778A-3CAF-4C20-AA59-3CC193DB8BCB}"/>
              </a:ext>
            </a:extLst>
          </p:cNvPr>
          <p:cNvSpPr/>
          <p:nvPr/>
        </p:nvSpPr>
        <p:spPr>
          <a:xfrm rot="16200000">
            <a:off x="10086062" y="3318158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FA7448-7B0F-43F4-A246-03BDB307CBC0}"/>
              </a:ext>
            </a:extLst>
          </p:cNvPr>
          <p:cNvSpPr/>
          <p:nvPr/>
        </p:nvSpPr>
        <p:spPr>
          <a:xfrm>
            <a:off x="8692145" y="2113631"/>
            <a:ext cx="2089254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Programmed in P4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981AA32-2977-41CF-9174-51C16EB7A3C1}"/>
              </a:ext>
            </a:extLst>
          </p:cNvPr>
          <p:cNvSpPr/>
          <p:nvPr/>
        </p:nvSpPr>
        <p:spPr>
          <a:xfrm>
            <a:off x="8692145" y="2348203"/>
            <a:ext cx="2089254" cy="2406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Fixed function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CBF41200-6B39-49A7-85D4-64606C55105F}"/>
              </a:ext>
            </a:extLst>
          </p:cNvPr>
          <p:cNvSpPr/>
          <p:nvPr/>
        </p:nvSpPr>
        <p:spPr>
          <a:xfrm rot="16200000">
            <a:off x="8757559" y="4829463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8EF40A48-3C9D-4A24-A40E-E4870584BA66}"/>
              </a:ext>
            </a:extLst>
          </p:cNvPr>
          <p:cNvSpPr/>
          <p:nvPr/>
        </p:nvSpPr>
        <p:spPr>
          <a:xfrm rot="16200000">
            <a:off x="8757559" y="3218231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C64DEB71-3093-431E-88AF-4C2BE81668EF}"/>
              </a:ext>
            </a:extLst>
          </p:cNvPr>
          <p:cNvCxnSpPr>
            <a:cxnSpLocks/>
          </p:cNvCxnSpPr>
          <p:nvPr/>
        </p:nvCxnSpPr>
        <p:spPr>
          <a:xfrm rot="5400000" flipV="1">
            <a:off x="8993077" y="3726372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368C70F1-7509-412A-8F1A-A518E73EEB0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072285" y="434434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6EAE7FF-ED18-4376-A74D-07B093B5896D}"/>
              </a:ext>
            </a:extLst>
          </p:cNvPr>
          <p:cNvCxnSpPr>
            <a:cxnSpLocks/>
          </p:cNvCxnSpPr>
          <p:nvPr/>
        </p:nvCxnSpPr>
        <p:spPr>
          <a:xfrm rot="10800000">
            <a:off x="9204576" y="5095376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B8B9C9F-8E4C-4C30-AB47-9A5A956DF566}"/>
              </a:ext>
            </a:extLst>
          </p:cNvPr>
          <p:cNvCxnSpPr>
            <a:cxnSpLocks/>
          </p:cNvCxnSpPr>
          <p:nvPr/>
        </p:nvCxnSpPr>
        <p:spPr>
          <a:xfrm rot="10800000" flipH="1">
            <a:off x="9204576" y="3180321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0462665-FCF8-4E8C-943A-0EF224BA3563}"/>
              </a:ext>
            </a:extLst>
          </p:cNvPr>
          <p:cNvCxnSpPr>
            <a:cxnSpLocks/>
            <a:stCxn id="86" idx="0"/>
            <a:endCxn id="111" idx="0"/>
          </p:cNvCxnSpPr>
          <p:nvPr/>
        </p:nvCxnSpPr>
        <p:spPr>
          <a:xfrm>
            <a:off x="8793185" y="3328996"/>
            <a:ext cx="178618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AAD870DC-10F4-46EA-8DD1-22D68B525CA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00632" y="2735448"/>
            <a:ext cx="676870" cy="136691"/>
          </a:xfrm>
          <a:prstGeom prst="bentConnector3">
            <a:avLst>
              <a:gd name="adj1" fmla="val -97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6D1D99B2-0E86-47B6-9123-9267435A5C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24235" y="2733173"/>
            <a:ext cx="672330" cy="150304"/>
          </a:xfrm>
          <a:prstGeom prst="bentConnector3">
            <a:avLst>
              <a:gd name="adj1" fmla="val 1004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A750F747-27DB-43AF-84FE-43C67DC6B9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26389" y="4490272"/>
            <a:ext cx="403990" cy="115327"/>
          </a:xfrm>
          <a:prstGeom prst="bentConnector3">
            <a:avLst>
              <a:gd name="adj1" fmla="val 96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7C40998A-C287-47CA-9A06-025F2A66B1E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63407" y="4480360"/>
            <a:ext cx="408827" cy="135459"/>
          </a:xfrm>
          <a:prstGeom prst="bentConnector3">
            <a:avLst>
              <a:gd name="adj1" fmla="val 993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4155A40-B988-46ED-BC5E-C58015564533}"/>
              </a:ext>
            </a:extLst>
          </p:cNvPr>
          <p:cNvCxnSpPr>
            <a:cxnSpLocks/>
          </p:cNvCxnSpPr>
          <p:nvPr/>
        </p:nvCxnSpPr>
        <p:spPr>
          <a:xfrm flipH="1">
            <a:off x="5300092" y="4747290"/>
            <a:ext cx="2285956" cy="5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6B1E8FE-E0AE-4FF6-AC2B-2BC0EAF5B4C8}"/>
              </a:ext>
            </a:extLst>
          </p:cNvPr>
          <p:cNvCxnSpPr>
            <a:cxnSpLocks/>
            <a:stCxn id="138" idx="0"/>
          </p:cNvCxnSpPr>
          <p:nvPr/>
        </p:nvCxnSpPr>
        <p:spPr>
          <a:xfrm>
            <a:off x="2052479" y="3314619"/>
            <a:ext cx="3367830" cy="1728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BEE2C53-F970-432C-9EF0-B16395497DDB}"/>
              </a:ext>
            </a:extLst>
          </p:cNvPr>
          <p:cNvSpPr/>
          <p:nvPr/>
        </p:nvSpPr>
        <p:spPr>
          <a:xfrm rot="16200000">
            <a:off x="10086062" y="4578852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96FCB9-19D5-432B-B874-01E971C45BF4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10101319" y="4762966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6F5D3B7-9CD0-4224-9762-C76C79E1371B}"/>
              </a:ext>
            </a:extLst>
          </p:cNvPr>
          <p:cNvSpPr txBox="1"/>
          <p:nvPr/>
        </p:nvSpPr>
        <p:spPr>
          <a:xfrm rot="16200000">
            <a:off x="10444675" y="4005660"/>
            <a:ext cx="238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68CB67B-70A7-45EE-8A0E-7C71A2AAD5EE}"/>
              </a:ext>
            </a:extLst>
          </p:cNvPr>
          <p:cNvCxnSpPr>
            <a:cxnSpLocks/>
            <a:stCxn id="120" idx="1"/>
          </p:cNvCxnSpPr>
          <p:nvPr/>
        </p:nvCxnSpPr>
        <p:spPr>
          <a:xfrm flipH="1">
            <a:off x="5279521" y="2465666"/>
            <a:ext cx="478326" cy="2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6D160BB-BE99-473D-BF09-70004A67BE35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>
            <a:off x="7163872" y="2465359"/>
            <a:ext cx="443542" cy="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9B7E0ED-8772-44A6-BD46-8EBA68442208}"/>
              </a:ext>
            </a:extLst>
          </p:cNvPr>
          <p:cNvSpPr/>
          <p:nvPr/>
        </p:nvSpPr>
        <p:spPr>
          <a:xfrm rot="16200000">
            <a:off x="5554161" y="3655629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control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7FA4F80-C4C0-4859-884B-41920790CA7A}"/>
              </a:ext>
            </a:extLst>
          </p:cNvPr>
          <p:cNvCxnSpPr>
            <a:cxnSpLocks/>
          </p:cNvCxnSpPr>
          <p:nvPr/>
        </p:nvCxnSpPr>
        <p:spPr>
          <a:xfrm rot="16200000">
            <a:off x="6138871" y="3245092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CD7B2CD-4139-4CA0-8F3D-C2F75675CAD0}"/>
              </a:ext>
            </a:extLst>
          </p:cNvPr>
          <p:cNvCxnSpPr>
            <a:cxnSpLocks/>
          </p:cNvCxnSpPr>
          <p:nvPr/>
        </p:nvCxnSpPr>
        <p:spPr>
          <a:xfrm rot="16200000">
            <a:off x="6135373" y="4114822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67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0E3FF64B-C6A6-4736-9847-96B6371F20AE}"/>
              </a:ext>
            </a:extLst>
          </p:cNvPr>
          <p:cNvSpPr/>
          <p:nvPr/>
        </p:nvSpPr>
        <p:spPr>
          <a:xfrm rot="16200000">
            <a:off x="8767177" y="3937957"/>
            <a:ext cx="2276178" cy="3921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 Processing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19FC3C-4B0A-4BE8-AD6C-44B06ECD8204}"/>
              </a:ext>
            </a:extLst>
          </p:cNvPr>
          <p:cNvSpPr/>
          <p:nvPr/>
        </p:nvSpPr>
        <p:spPr>
          <a:xfrm rot="16200000">
            <a:off x="5643169" y="2742665"/>
            <a:ext cx="1621162" cy="20320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CD8402-7233-47B1-A1B5-23D2E88AF40D}"/>
              </a:ext>
            </a:extLst>
          </p:cNvPr>
          <p:cNvSpPr/>
          <p:nvPr/>
        </p:nvSpPr>
        <p:spPr>
          <a:xfrm rot="16200000">
            <a:off x="5194979" y="3643815"/>
            <a:ext cx="1494503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Parser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A835D9-811A-4207-86BD-82A8C24C1D85}"/>
              </a:ext>
            </a:extLst>
          </p:cNvPr>
          <p:cNvSpPr/>
          <p:nvPr/>
        </p:nvSpPr>
        <p:spPr>
          <a:xfrm rot="16200000">
            <a:off x="5889559" y="3659420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E0B604-11FA-4D85-8C27-1B6B6D7746A0}"/>
              </a:ext>
            </a:extLst>
          </p:cNvPr>
          <p:cNvSpPr/>
          <p:nvPr/>
        </p:nvSpPr>
        <p:spPr>
          <a:xfrm rot="16200000">
            <a:off x="6245106" y="3642459"/>
            <a:ext cx="1494503" cy="2348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Main Deparser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A30FC-8EBC-4414-9C3F-8F53C01E89DB}"/>
              </a:ext>
            </a:extLst>
          </p:cNvPr>
          <p:cNvSpPr txBox="1"/>
          <p:nvPr/>
        </p:nvSpPr>
        <p:spPr>
          <a:xfrm rot="16200000">
            <a:off x="5145785" y="3191740"/>
            <a:ext cx="8114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FDA1D5-F37B-4541-B9D2-E055C8630AC5}"/>
              </a:ext>
            </a:extLst>
          </p:cNvPr>
          <p:cNvSpPr txBox="1"/>
          <p:nvPr/>
        </p:nvSpPr>
        <p:spPr>
          <a:xfrm rot="16200000">
            <a:off x="7031931" y="4071910"/>
            <a:ext cx="6254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TO_NET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4AC9D-6D71-45C5-B180-594CD48DA462}"/>
              </a:ext>
            </a:extLst>
          </p:cNvPr>
          <p:cNvSpPr txBox="1"/>
          <p:nvPr/>
        </p:nvSpPr>
        <p:spPr>
          <a:xfrm rot="16200000">
            <a:off x="5113216" y="4015454"/>
            <a:ext cx="894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FROM_HOST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2C12F2-DD96-4A51-B663-4E2BD4690C21}"/>
              </a:ext>
            </a:extLst>
          </p:cNvPr>
          <p:cNvSpPr txBox="1"/>
          <p:nvPr/>
        </p:nvSpPr>
        <p:spPr>
          <a:xfrm rot="16200000">
            <a:off x="6983565" y="3224089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TO_HOST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801080-B3EB-43D3-BDB6-AD0E67A57AA2}"/>
              </a:ext>
            </a:extLst>
          </p:cNvPr>
          <p:cNvCxnSpPr>
            <a:cxnSpLocks/>
          </p:cNvCxnSpPr>
          <p:nvPr/>
        </p:nvCxnSpPr>
        <p:spPr>
          <a:xfrm rot="16200000">
            <a:off x="5757382" y="411482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AD3BE8-DF3A-4F04-908C-973DFE021940}"/>
              </a:ext>
            </a:extLst>
          </p:cNvPr>
          <p:cNvCxnSpPr>
            <a:cxnSpLocks/>
          </p:cNvCxnSpPr>
          <p:nvPr/>
        </p:nvCxnSpPr>
        <p:spPr>
          <a:xfrm rot="16200000">
            <a:off x="6474269" y="3248883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8C6842-6E5E-4C24-B95F-914E14CD1B9C}"/>
              </a:ext>
            </a:extLst>
          </p:cNvPr>
          <p:cNvCxnSpPr>
            <a:cxnSpLocks/>
          </p:cNvCxnSpPr>
          <p:nvPr/>
        </p:nvCxnSpPr>
        <p:spPr>
          <a:xfrm rot="16200000">
            <a:off x="6806104" y="3253673"/>
            <a:ext cx="0" cy="13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973354-BD42-4475-A807-8DE90F54F8A4}"/>
              </a:ext>
            </a:extLst>
          </p:cNvPr>
          <p:cNvCxnSpPr>
            <a:cxnSpLocks/>
          </p:cNvCxnSpPr>
          <p:nvPr/>
        </p:nvCxnSpPr>
        <p:spPr>
          <a:xfrm rot="16200000">
            <a:off x="5757382" y="324614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BD033C-95E1-41B3-B6D8-C9EAC2E4C393}"/>
              </a:ext>
            </a:extLst>
          </p:cNvPr>
          <p:cNvCxnSpPr>
            <a:cxnSpLocks/>
          </p:cNvCxnSpPr>
          <p:nvPr/>
        </p:nvCxnSpPr>
        <p:spPr>
          <a:xfrm rot="16200000">
            <a:off x="7182351" y="411861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2C21DB-6C35-4435-AF14-F51CB6679761}"/>
              </a:ext>
            </a:extLst>
          </p:cNvPr>
          <p:cNvCxnSpPr>
            <a:cxnSpLocks/>
          </p:cNvCxnSpPr>
          <p:nvPr/>
        </p:nvCxnSpPr>
        <p:spPr>
          <a:xfrm rot="16200000">
            <a:off x="7182351" y="324993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046405-9500-4397-B377-F93955C0070E}"/>
              </a:ext>
            </a:extLst>
          </p:cNvPr>
          <p:cNvCxnSpPr>
            <a:cxnSpLocks/>
          </p:cNvCxnSpPr>
          <p:nvPr/>
        </p:nvCxnSpPr>
        <p:spPr>
          <a:xfrm rot="16200000">
            <a:off x="6470771" y="411861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8A593F-0DEE-408E-8DF2-68583A1E725F}"/>
              </a:ext>
            </a:extLst>
          </p:cNvPr>
          <p:cNvCxnSpPr>
            <a:cxnSpLocks/>
          </p:cNvCxnSpPr>
          <p:nvPr/>
        </p:nvCxnSpPr>
        <p:spPr>
          <a:xfrm rot="16200000">
            <a:off x="6809844" y="411861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FA8724-A465-47A6-9A0E-9F107AF39809}"/>
              </a:ext>
            </a:extLst>
          </p:cNvPr>
          <p:cNvGrpSpPr/>
          <p:nvPr/>
        </p:nvGrpSpPr>
        <p:grpSpPr>
          <a:xfrm>
            <a:off x="4083063" y="4598203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DF3C48E-C2EF-4D20-AFB2-DB281529E8F3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89E4118-41DC-4868-9B6A-C447AD851B5D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90398E5-521F-4063-99FE-BE1264D443E1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ECBDE68-91F2-47E4-AC15-78AF217D7254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6F1B34D-78E2-4CD7-A79E-D052F378D7AC}"/>
                  </a:ext>
                </a:extLst>
              </p:cNvPr>
              <p:cNvCxnSpPr>
                <a:stCxn id="6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0897452-91E2-44F6-BA39-CC080CF0F7D7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9FDB37A-305A-4275-ACA9-DB35B7949DC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1E671A-4AB0-45E2-927C-7EB4F296105C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80FA354-CDAD-4F92-82D2-BB7E29F7234F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2DA1646-60A8-4B65-A623-9C5669963125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AAC09B2-0041-43CD-ABEB-047275A88945}"/>
                  </a:ext>
                </a:extLst>
              </p:cNvPr>
              <p:cNvCxnSpPr>
                <a:stCxn id="69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75BAC5A-ABFE-45F5-B96B-39E7A4A2E9FF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E4EB1CBB-A1A6-4A7E-B150-7170D3DEB315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9729964-2882-4AE9-AFD2-1FA623551E12}"/>
                </a:ext>
              </a:extLst>
            </p:cNvPr>
            <p:cNvCxnSpPr>
              <a:stCxn id="57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F3752F6-B834-45F7-9B97-364258E51903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36BE345-2EA6-45DD-85B2-ACD4C19A91F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119926" y="4198868"/>
            <a:ext cx="2351709" cy="943925"/>
          </a:xfrm>
          <a:prstGeom prst="bentConnector3">
            <a:avLst>
              <a:gd name="adj1" fmla="val -114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C834900-1FBA-4F79-9BAA-4729CB027B15}"/>
              </a:ext>
            </a:extLst>
          </p:cNvPr>
          <p:cNvGrpSpPr/>
          <p:nvPr/>
        </p:nvGrpSpPr>
        <p:grpSpPr>
          <a:xfrm rot="10800000">
            <a:off x="7756319" y="2996747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34B8E6-B6C8-4BFF-A10F-079EB15198A8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13AE22C-8AD7-40F6-9EF8-6B4DE095F8DF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F785829-C061-4AFB-BDB7-9C39345526BD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83D7377-E38F-400E-BCB0-83D7562912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A9CB8A9-645C-47BF-A98F-F493E5C3BF7C}"/>
                  </a:ext>
                </a:extLst>
              </p:cNvPr>
              <p:cNvCxnSpPr>
                <a:stCxn id="96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2F34EA5-A6AF-4011-A59A-0B5A3CB4CB1E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3D2EA44-E572-4314-A407-A19912C2D50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9FA7F2F-5E1A-4F16-89E2-0CB288EEE1E1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3B28F9F-E81C-43E0-8F8F-E37C550607A4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E6D3780-48EF-411D-8EA2-E6D89A649A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0AC4723-CB26-4590-80A1-F7276F18C7C4}"/>
                  </a:ext>
                </a:extLst>
              </p:cNvPr>
              <p:cNvCxnSpPr>
                <a:stCxn id="9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F6ACD16-9151-4EB9-8D35-BF01BF9499FA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E0EC7B73-1EFE-47F9-937E-B4ED639FD123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4F37508-E32F-4F43-B165-1554A5AB679E}"/>
                </a:ext>
              </a:extLst>
            </p:cNvPr>
            <p:cNvCxnSpPr>
              <a:stCxn id="94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EA0C0BF-71AF-491F-8D77-A19CCBAC8916}"/>
                </a:ext>
              </a:extLst>
            </p:cNvPr>
            <p:cNvCxnSpPr>
              <a:cxnSpLocks/>
              <a:stCxn id="89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F4860C18-D645-4EE6-BCDB-79FE3B828918}"/>
              </a:ext>
            </a:extLst>
          </p:cNvPr>
          <p:cNvCxnSpPr>
            <a:cxnSpLocks/>
          </p:cNvCxnSpPr>
          <p:nvPr/>
        </p:nvCxnSpPr>
        <p:spPr>
          <a:xfrm flipV="1">
            <a:off x="7464947" y="3354678"/>
            <a:ext cx="316688" cy="1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7878CF7-E469-4A06-9E5C-918E6DCCBE40}"/>
              </a:ext>
            </a:extLst>
          </p:cNvPr>
          <p:cNvSpPr/>
          <p:nvPr/>
        </p:nvSpPr>
        <p:spPr>
          <a:xfrm>
            <a:off x="5757847" y="2167447"/>
            <a:ext cx="1406025" cy="5964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Net-to-host inline extern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5B57169-1275-4E2F-A03B-8F7108AA0A55}"/>
              </a:ext>
            </a:extLst>
          </p:cNvPr>
          <p:cNvSpPr/>
          <p:nvPr/>
        </p:nvSpPr>
        <p:spPr>
          <a:xfrm>
            <a:off x="2335252" y="4589811"/>
            <a:ext cx="1350435" cy="681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Host-to-net inline extern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C8D7A4A-4E00-4E2B-A752-9407B9B8DC70}"/>
              </a:ext>
            </a:extLst>
          </p:cNvPr>
          <p:cNvCxnSpPr>
            <a:cxnSpLocks/>
            <a:stCxn id="72" idx="0"/>
            <a:endCxn id="121" idx="3"/>
          </p:cNvCxnSpPr>
          <p:nvPr/>
        </p:nvCxnSpPr>
        <p:spPr>
          <a:xfrm rot="10800000" flipV="1">
            <a:off x="3685687" y="4926642"/>
            <a:ext cx="397376" cy="38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69446477-9F3C-4C1B-897E-FE05C5B55386}"/>
              </a:ext>
            </a:extLst>
          </p:cNvPr>
          <p:cNvSpPr/>
          <p:nvPr/>
        </p:nvSpPr>
        <p:spPr>
          <a:xfrm rot="5400000">
            <a:off x="1609843" y="3200422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9A9B0175-8F65-42F2-977C-C24007A56A08}"/>
              </a:ext>
            </a:extLst>
          </p:cNvPr>
          <p:cNvSpPr/>
          <p:nvPr/>
        </p:nvSpPr>
        <p:spPr>
          <a:xfrm rot="5400000">
            <a:off x="1609843" y="4811654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3C48504E-28A7-489B-8BDA-8A995ED1375D}"/>
              </a:ext>
            </a:extLst>
          </p:cNvPr>
          <p:cNvCxnSpPr/>
          <p:nvPr/>
        </p:nvCxnSpPr>
        <p:spPr>
          <a:xfrm rot="16200000" flipV="1">
            <a:off x="1315417" y="4230353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0A865F1-4DDF-4A37-936C-7E29C2D815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97650" y="361541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780DDE3-D616-4239-A66D-F2FEFC8DECC9}"/>
              </a:ext>
            </a:extLst>
          </p:cNvPr>
          <p:cNvCxnSpPr>
            <a:cxnSpLocks/>
          </p:cNvCxnSpPr>
          <p:nvPr/>
        </p:nvCxnSpPr>
        <p:spPr>
          <a:xfrm>
            <a:off x="1325328" y="3162900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75C8117-3AA7-4E36-88BA-920C6B3941AA}"/>
              </a:ext>
            </a:extLst>
          </p:cNvPr>
          <p:cNvCxnSpPr>
            <a:cxnSpLocks/>
          </p:cNvCxnSpPr>
          <p:nvPr/>
        </p:nvCxnSpPr>
        <p:spPr>
          <a:xfrm flipH="1">
            <a:off x="1332456" y="5077956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0B81CF6-C291-4A3A-8CFF-4322DFD54B64}"/>
              </a:ext>
            </a:extLst>
          </p:cNvPr>
          <p:cNvCxnSpPr>
            <a:cxnSpLocks/>
            <a:stCxn id="121" idx="1"/>
            <a:endCxn id="155" idx="0"/>
          </p:cNvCxnSpPr>
          <p:nvPr/>
        </p:nvCxnSpPr>
        <p:spPr>
          <a:xfrm flipH="1" flipV="1">
            <a:off x="2052479" y="4925851"/>
            <a:ext cx="282773" cy="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FB0182-B326-448A-83DA-468E49772E39}"/>
              </a:ext>
            </a:extLst>
          </p:cNvPr>
          <p:cNvSpPr/>
          <p:nvPr/>
        </p:nvSpPr>
        <p:spPr>
          <a:xfrm rot="16200000">
            <a:off x="-1315" y="3945025"/>
            <a:ext cx="2266436" cy="3682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Ports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C4648FD0-BE39-49B2-A297-6987E7ED42BA}"/>
              </a:ext>
            </a:extLst>
          </p:cNvPr>
          <p:cNvCxnSpPr>
            <a:cxnSpLocks/>
            <a:stCxn id="110" idx="0"/>
            <a:endCxn id="14" idx="0"/>
          </p:cNvCxnSpPr>
          <p:nvPr/>
        </p:nvCxnSpPr>
        <p:spPr>
          <a:xfrm rot="10800000">
            <a:off x="5433657" y="4142413"/>
            <a:ext cx="3538146" cy="801247"/>
          </a:xfrm>
          <a:prstGeom prst="bentConnector3">
            <a:avLst>
              <a:gd name="adj1" fmla="val 106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B56D066-03B7-4AA5-AE48-439E5D95D240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10101319" y="3502272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143778A-3CAF-4C20-AA59-3CC193DB8BCB}"/>
              </a:ext>
            </a:extLst>
          </p:cNvPr>
          <p:cNvSpPr/>
          <p:nvPr/>
        </p:nvSpPr>
        <p:spPr>
          <a:xfrm rot="16200000">
            <a:off x="10086062" y="3318158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FA7448-7B0F-43F4-A246-03BDB307CBC0}"/>
              </a:ext>
            </a:extLst>
          </p:cNvPr>
          <p:cNvSpPr/>
          <p:nvPr/>
        </p:nvSpPr>
        <p:spPr>
          <a:xfrm>
            <a:off x="8692145" y="2113631"/>
            <a:ext cx="2089254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Programmed in P4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981AA32-2977-41CF-9174-51C16EB7A3C1}"/>
              </a:ext>
            </a:extLst>
          </p:cNvPr>
          <p:cNvSpPr/>
          <p:nvPr/>
        </p:nvSpPr>
        <p:spPr>
          <a:xfrm>
            <a:off x="8692145" y="2348203"/>
            <a:ext cx="2089254" cy="2406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Fixed function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CBF41200-6B39-49A7-85D4-64606C55105F}"/>
              </a:ext>
            </a:extLst>
          </p:cNvPr>
          <p:cNvSpPr/>
          <p:nvPr/>
        </p:nvSpPr>
        <p:spPr>
          <a:xfrm rot="16200000">
            <a:off x="8757559" y="4829463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8EF40A48-3C9D-4A24-A40E-E4870584BA66}"/>
              </a:ext>
            </a:extLst>
          </p:cNvPr>
          <p:cNvSpPr/>
          <p:nvPr/>
        </p:nvSpPr>
        <p:spPr>
          <a:xfrm rot="16200000">
            <a:off x="8757559" y="3218231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C64DEB71-3093-431E-88AF-4C2BE81668EF}"/>
              </a:ext>
            </a:extLst>
          </p:cNvPr>
          <p:cNvCxnSpPr>
            <a:cxnSpLocks/>
          </p:cNvCxnSpPr>
          <p:nvPr/>
        </p:nvCxnSpPr>
        <p:spPr>
          <a:xfrm rot="5400000" flipV="1">
            <a:off x="8993077" y="3726372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368C70F1-7509-412A-8F1A-A518E73EEB0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072285" y="434434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6EAE7FF-ED18-4376-A74D-07B093B5896D}"/>
              </a:ext>
            </a:extLst>
          </p:cNvPr>
          <p:cNvCxnSpPr>
            <a:cxnSpLocks/>
          </p:cNvCxnSpPr>
          <p:nvPr/>
        </p:nvCxnSpPr>
        <p:spPr>
          <a:xfrm rot="10800000">
            <a:off x="9204576" y="5095376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B8B9C9F-8E4C-4C30-AB47-9A5A956DF566}"/>
              </a:ext>
            </a:extLst>
          </p:cNvPr>
          <p:cNvCxnSpPr>
            <a:cxnSpLocks/>
          </p:cNvCxnSpPr>
          <p:nvPr/>
        </p:nvCxnSpPr>
        <p:spPr>
          <a:xfrm rot="10800000" flipH="1">
            <a:off x="9204576" y="3180321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0462665-FCF8-4E8C-943A-0EF224BA3563}"/>
              </a:ext>
            </a:extLst>
          </p:cNvPr>
          <p:cNvCxnSpPr>
            <a:cxnSpLocks/>
            <a:stCxn id="86" idx="0"/>
            <a:endCxn id="111" idx="0"/>
          </p:cNvCxnSpPr>
          <p:nvPr/>
        </p:nvCxnSpPr>
        <p:spPr>
          <a:xfrm>
            <a:off x="8793185" y="3328996"/>
            <a:ext cx="178618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AAD870DC-10F4-46EA-8DD1-22D68B525CA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00632" y="2735448"/>
            <a:ext cx="676870" cy="136691"/>
          </a:xfrm>
          <a:prstGeom prst="bentConnector3">
            <a:avLst>
              <a:gd name="adj1" fmla="val -97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6D1D99B2-0E86-47B6-9123-9267435A5C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24235" y="2733173"/>
            <a:ext cx="672330" cy="150304"/>
          </a:xfrm>
          <a:prstGeom prst="bentConnector3">
            <a:avLst>
              <a:gd name="adj1" fmla="val 1004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A750F747-27DB-43AF-84FE-43C67DC6B9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26389" y="4490272"/>
            <a:ext cx="403990" cy="115327"/>
          </a:xfrm>
          <a:prstGeom prst="bentConnector3">
            <a:avLst>
              <a:gd name="adj1" fmla="val 96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7C40998A-C287-47CA-9A06-025F2A66B1E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63407" y="4480360"/>
            <a:ext cx="408827" cy="135459"/>
          </a:xfrm>
          <a:prstGeom prst="bentConnector3">
            <a:avLst>
              <a:gd name="adj1" fmla="val 993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4155A40-B988-46ED-BC5E-C58015564533}"/>
              </a:ext>
            </a:extLst>
          </p:cNvPr>
          <p:cNvCxnSpPr>
            <a:cxnSpLocks/>
          </p:cNvCxnSpPr>
          <p:nvPr/>
        </p:nvCxnSpPr>
        <p:spPr>
          <a:xfrm flipH="1">
            <a:off x="5300092" y="4747290"/>
            <a:ext cx="2285956" cy="5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6B1E8FE-E0AE-4FF6-AC2B-2BC0EAF5B4C8}"/>
              </a:ext>
            </a:extLst>
          </p:cNvPr>
          <p:cNvCxnSpPr>
            <a:cxnSpLocks/>
            <a:stCxn id="138" idx="0"/>
          </p:cNvCxnSpPr>
          <p:nvPr/>
        </p:nvCxnSpPr>
        <p:spPr>
          <a:xfrm>
            <a:off x="2052479" y="3314619"/>
            <a:ext cx="3367830" cy="1728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BEE2C53-F970-432C-9EF0-B16395497DDB}"/>
              </a:ext>
            </a:extLst>
          </p:cNvPr>
          <p:cNvSpPr/>
          <p:nvPr/>
        </p:nvSpPr>
        <p:spPr>
          <a:xfrm rot="16200000">
            <a:off x="10086062" y="4578852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96FCB9-19D5-432B-B874-01E971C45BF4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10101319" y="4762966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6F5D3B7-9CD0-4224-9762-C76C79E1371B}"/>
              </a:ext>
            </a:extLst>
          </p:cNvPr>
          <p:cNvSpPr txBox="1"/>
          <p:nvPr/>
        </p:nvSpPr>
        <p:spPr>
          <a:xfrm rot="16200000">
            <a:off x="10444675" y="4005660"/>
            <a:ext cx="238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68CB67B-70A7-45EE-8A0E-7C71A2AAD5EE}"/>
              </a:ext>
            </a:extLst>
          </p:cNvPr>
          <p:cNvCxnSpPr>
            <a:cxnSpLocks/>
            <a:stCxn id="120" idx="1"/>
          </p:cNvCxnSpPr>
          <p:nvPr/>
        </p:nvCxnSpPr>
        <p:spPr>
          <a:xfrm flipH="1">
            <a:off x="5279521" y="2465666"/>
            <a:ext cx="478326" cy="2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6D160BB-BE99-473D-BF09-70004A67BE35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>
            <a:off x="7163872" y="2465359"/>
            <a:ext cx="443542" cy="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9B7E0ED-8772-44A6-BD46-8EBA68442208}"/>
              </a:ext>
            </a:extLst>
          </p:cNvPr>
          <p:cNvSpPr/>
          <p:nvPr/>
        </p:nvSpPr>
        <p:spPr>
          <a:xfrm rot="16200000">
            <a:off x="5554161" y="3655629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control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7FA4F80-C4C0-4859-884B-41920790CA7A}"/>
              </a:ext>
            </a:extLst>
          </p:cNvPr>
          <p:cNvCxnSpPr>
            <a:cxnSpLocks/>
          </p:cNvCxnSpPr>
          <p:nvPr/>
        </p:nvCxnSpPr>
        <p:spPr>
          <a:xfrm rot="16200000">
            <a:off x="6138871" y="3245092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CD7B2CD-4139-4CA0-8F3D-C2F75675CAD0}"/>
              </a:ext>
            </a:extLst>
          </p:cNvPr>
          <p:cNvCxnSpPr>
            <a:cxnSpLocks/>
          </p:cNvCxnSpPr>
          <p:nvPr/>
        </p:nvCxnSpPr>
        <p:spPr>
          <a:xfrm rot="16200000">
            <a:off x="6135373" y="4114822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31E1F81-C123-4B8C-AFFE-822C841B60A5}"/>
              </a:ext>
            </a:extLst>
          </p:cNvPr>
          <p:cNvSpPr txBox="1"/>
          <p:nvPr/>
        </p:nvSpPr>
        <p:spPr>
          <a:xfrm>
            <a:off x="2358692" y="1630427"/>
            <a:ext cx="2920829" cy="53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 of net-to-host inline extern is full payload IPsec decryption.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F110F3B-3F70-4867-9070-C4741133EAA1}"/>
              </a:ext>
            </a:extLst>
          </p:cNvPr>
          <p:cNvSpPr/>
          <p:nvPr/>
        </p:nvSpPr>
        <p:spPr>
          <a:xfrm>
            <a:off x="5143500" y="1583871"/>
            <a:ext cx="1015738" cy="489858"/>
          </a:xfrm>
          <a:custGeom>
            <a:avLst/>
            <a:gdLst>
              <a:gd name="connsiteX0" fmla="*/ 0 w 1015738"/>
              <a:gd name="connsiteY0" fmla="*/ 163286 h 489858"/>
              <a:gd name="connsiteX1" fmla="*/ 187779 w 1015738"/>
              <a:gd name="connsiteY1" fmla="*/ 146958 h 489858"/>
              <a:gd name="connsiteX2" fmla="*/ 220436 w 1015738"/>
              <a:gd name="connsiteY2" fmla="*/ 138793 h 489858"/>
              <a:gd name="connsiteX3" fmla="*/ 253093 w 1015738"/>
              <a:gd name="connsiteY3" fmla="*/ 122465 h 489858"/>
              <a:gd name="connsiteX4" fmla="*/ 277586 w 1015738"/>
              <a:gd name="connsiteY4" fmla="*/ 114300 h 489858"/>
              <a:gd name="connsiteX5" fmla="*/ 302079 w 1015738"/>
              <a:gd name="connsiteY5" fmla="*/ 89808 h 489858"/>
              <a:gd name="connsiteX6" fmla="*/ 391886 w 1015738"/>
              <a:gd name="connsiteY6" fmla="*/ 48986 h 489858"/>
              <a:gd name="connsiteX7" fmla="*/ 440871 w 1015738"/>
              <a:gd name="connsiteY7" fmla="*/ 40822 h 489858"/>
              <a:gd name="connsiteX8" fmla="*/ 571500 w 1015738"/>
              <a:gd name="connsiteY8" fmla="*/ 0 h 489858"/>
              <a:gd name="connsiteX9" fmla="*/ 832757 w 1015738"/>
              <a:gd name="connsiteY9" fmla="*/ 16329 h 489858"/>
              <a:gd name="connsiteX10" fmla="*/ 881743 w 1015738"/>
              <a:gd name="connsiteY10" fmla="*/ 32658 h 489858"/>
              <a:gd name="connsiteX11" fmla="*/ 930729 w 1015738"/>
              <a:gd name="connsiteY11" fmla="*/ 65315 h 489858"/>
              <a:gd name="connsiteX12" fmla="*/ 971550 w 1015738"/>
              <a:gd name="connsiteY12" fmla="*/ 114300 h 489858"/>
              <a:gd name="connsiteX13" fmla="*/ 987879 w 1015738"/>
              <a:gd name="connsiteY13" fmla="*/ 138793 h 489858"/>
              <a:gd name="connsiteX14" fmla="*/ 1012371 w 1015738"/>
              <a:gd name="connsiteY14" fmla="*/ 163286 h 489858"/>
              <a:gd name="connsiteX15" fmla="*/ 1012371 w 1015738"/>
              <a:gd name="connsiteY15" fmla="*/ 489858 h 48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15738" h="489858" extrusionOk="0">
                <a:moveTo>
                  <a:pt x="0" y="163286"/>
                </a:moveTo>
                <a:cubicBezTo>
                  <a:pt x="116835" y="155431"/>
                  <a:pt x="108867" y="164777"/>
                  <a:pt x="187779" y="146958"/>
                </a:cubicBezTo>
                <a:cubicBezTo>
                  <a:pt x="199055" y="144592"/>
                  <a:pt x="207621" y="142806"/>
                  <a:pt x="220436" y="138793"/>
                </a:cubicBezTo>
                <a:cubicBezTo>
                  <a:pt x="230637" y="135687"/>
                  <a:pt x="241571" y="129118"/>
                  <a:pt x="253093" y="122465"/>
                </a:cubicBezTo>
                <a:cubicBezTo>
                  <a:pt x="259913" y="118479"/>
                  <a:pt x="271100" y="117824"/>
                  <a:pt x="277586" y="114300"/>
                </a:cubicBezTo>
                <a:cubicBezTo>
                  <a:pt x="287598" y="106355"/>
                  <a:pt x="293407" y="93807"/>
                  <a:pt x="302079" y="89808"/>
                </a:cubicBezTo>
                <a:cubicBezTo>
                  <a:pt x="311986" y="81167"/>
                  <a:pt x="364415" y="55918"/>
                  <a:pt x="391886" y="48986"/>
                </a:cubicBezTo>
                <a:cubicBezTo>
                  <a:pt x="407918" y="44184"/>
                  <a:pt x="423751" y="44643"/>
                  <a:pt x="440871" y="40822"/>
                </a:cubicBezTo>
                <a:cubicBezTo>
                  <a:pt x="540013" y="3209"/>
                  <a:pt x="500311" y="14597"/>
                  <a:pt x="571500" y="0"/>
                </a:cubicBezTo>
                <a:cubicBezTo>
                  <a:pt x="648776" y="3856"/>
                  <a:pt x="761728" y="20073"/>
                  <a:pt x="832757" y="16329"/>
                </a:cubicBezTo>
                <a:cubicBezTo>
                  <a:pt x="851888" y="21130"/>
                  <a:pt x="867488" y="23790"/>
                  <a:pt x="881743" y="32658"/>
                </a:cubicBezTo>
                <a:cubicBezTo>
                  <a:pt x="902496" y="43234"/>
                  <a:pt x="911900" y="54493"/>
                  <a:pt x="930729" y="65315"/>
                </a:cubicBezTo>
                <a:cubicBezTo>
                  <a:pt x="976119" y="120092"/>
                  <a:pt x="906056" y="46376"/>
                  <a:pt x="971550" y="114300"/>
                </a:cubicBezTo>
                <a:cubicBezTo>
                  <a:pt x="977161" y="120165"/>
                  <a:pt x="981273" y="130950"/>
                  <a:pt x="987879" y="138793"/>
                </a:cubicBezTo>
                <a:cubicBezTo>
                  <a:pt x="994271" y="146169"/>
                  <a:pt x="1010919" y="154207"/>
                  <a:pt x="1012371" y="163286"/>
                </a:cubicBezTo>
                <a:cubicBezTo>
                  <a:pt x="1017556" y="264685"/>
                  <a:pt x="1025477" y="378339"/>
                  <a:pt x="1012371" y="489858"/>
                </a:cubicBezTo>
              </a:path>
            </a:pathLst>
          </a:custGeom>
          <a:noFill/>
          <a:ln>
            <a:prstDash val="dash"/>
            <a:tailEnd type="triangle" w="med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15738"/>
                      <a:gd name="connsiteY0" fmla="*/ 163286 h 489858"/>
                      <a:gd name="connsiteX1" fmla="*/ 187779 w 1015738"/>
                      <a:gd name="connsiteY1" fmla="*/ 146958 h 489858"/>
                      <a:gd name="connsiteX2" fmla="*/ 220436 w 1015738"/>
                      <a:gd name="connsiteY2" fmla="*/ 138793 h 489858"/>
                      <a:gd name="connsiteX3" fmla="*/ 253093 w 1015738"/>
                      <a:gd name="connsiteY3" fmla="*/ 122465 h 489858"/>
                      <a:gd name="connsiteX4" fmla="*/ 277586 w 1015738"/>
                      <a:gd name="connsiteY4" fmla="*/ 114300 h 489858"/>
                      <a:gd name="connsiteX5" fmla="*/ 302079 w 1015738"/>
                      <a:gd name="connsiteY5" fmla="*/ 89808 h 489858"/>
                      <a:gd name="connsiteX6" fmla="*/ 391886 w 1015738"/>
                      <a:gd name="connsiteY6" fmla="*/ 48986 h 489858"/>
                      <a:gd name="connsiteX7" fmla="*/ 440871 w 1015738"/>
                      <a:gd name="connsiteY7" fmla="*/ 40822 h 489858"/>
                      <a:gd name="connsiteX8" fmla="*/ 571500 w 1015738"/>
                      <a:gd name="connsiteY8" fmla="*/ 0 h 489858"/>
                      <a:gd name="connsiteX9" fmla="*/ 832757 w 1015738"/>
                      <a:gd name="connsiteY9" fmla="*/ 16329 h 489858"/>
                      <a:gd name="connsiteX10" fmla="*/ 881743 w 1015738"/>
                      <a:gd name="connsiteY10" fmla="*/ 32658 h 489858"/>
                      <a:gd name="connsiteX11" fmla="*/ 930729 w 1015738"/>
                      <a:gd name="connsiteY11" fmla="*/ 65315 h 489858"/>
                      <a:gd name="connsiteX12" fmla="*/ 971550 w 1015738"/>
                      <a:gd name="connsiteY12" fmla="*/ 114300 h 489858"/>
                      <a:gd name="connsiteX13" fmla="*/ 987879 w 1015738"/>
                      <a:gd name="connsiteY13" fmla="*/ 138793 h 489858"/>
                      <a:gd name="connsiteX14" fmla="*/ 1012371 w 1015738"/>
                      <a:gd name="connsiteY14" fmla="*/ 163286 h 489858"/>
                      <a:gd name="connsiteX15" fmla="*/ 1012371 w 1015738"/>
                      <a:gd name="connsiteY15" fmla="*/ 489858 h 4898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015738" h="489858">
                        <a:moveTo>
                          <a:pt x="0" y="163286"/>
                        </a:moveTo>
                        <a:cubicBezTo>
                          <a:pt x="118865" y="156683"/>
                          <a:pt x="110713" y="164084"/>
                          <a:pt x="187779" y="146958"/>
                        </a:cubicBezTo>
                        <a:cubicBezTo>
                          <a:pt x="198733" y="144524"/>
                          <a:pt x="209930" y="142733"/>
                          <a:pt x="220436" y="138793"/>
                        </a:cubicBezTo>
                        <a:cubicBezTo>
                          <a:pt x="231832" y="134520"/>
                          <a:pt x="241907" y="127259"/>
                          <a:pt x="253093" y="122465"/>
                        </a:cubicBezTo>
                        <a:cubicBezTo>
                          <a:pt x="261003" y="119075"/>
                          <a:pt x="269422" y="117022"/>
                          <a:pt x="277586" y="114300"/>
                        </a:cubicBezTo>
                        <a:cubicBezTo>
                          <a:pt x="285750" y="106136"/>
                          <a:pt x="292338" y="96007"/>
                          <a:pt x="302079" y="89808"/>
                        </a:cubicBezTo>
                        <a:cubicBezTo>
                          <a:pt x="314946" y="81620"/>
                          <a:pt x="365565" y="54835"/>
                          <a:pt x="391886" y="48986"/>
                        </a:cubicBezTo>
                        <a:cubicBezTo>
                          <a:pt x="408045" y="45395"/>
                          <a:pt x="424543" y="43543"/>
                          <a:pt x="440871" y="40822"/>
                        </a:cubicBezTo>
                        <a:cubicBezTo>
                          <a:pt x="537884" y="2017"/>
                          <a:pt x="493602" y="12984"/>
                          <a:pt x="571500" y="0"/>
                        </a:cubicBezTo>
                        <a:cubicBezTo>
                          <a:pt x="658586" y="5443"/>
                          <a:pt x="745981" y="7194"/>
                          <a:pt x="832757" y="16329"/>
                        </a:cubicBezTo>
                        <a:cubicBezTo>
                          <a:pt x="849874" y="18131"/>
                          <a:pt x="867422" y="23111"/>
                          <a:pt x="881743" y="32658"/>
                        </a:cubicBezTo>
                        <a:lnTo>
                          <a:pt x="930729" y="65315"/>
                        </a:lnTo>
                        <a:cubicBezTo>
                          <a:pt x="971264" y="126120"/>
                          <a:pt x="919170" y="51446"/>
                          <a:pt x="971550" y="114300"/>
                        </a:cubicBezTo>
                        <a:cubicBezTo>
                          <a:pt x="977832" y="121838"/>
                          <a:pt x="981597" y="131255"/>
                          <a:pt x="987879" y="138793"/>
                        </a:cubicBezTo>
                        <a:cubicBezTo>
                          <a:pt x="995270" y="147663"/>
                          <a:pt x="1011567" y="151768"/>
                          <a:pt x="1012371" y="163286"/>
                        </a:cubicBezTo>
                        <a:cubicBezTo>
                          <a:pt x="1019947" y="271879"/>
                          <a:pt x="1012371" y="381001"/>
                          <a:pt x="1012371" y="489858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0DD54AB-C641-4913-ADBA-C971891076AE}"/>
              </a:ext>
            </a:extLst>
          </p:cNvPr>
          <p:cNvSpPr txBox="1"/>
          <p:nvPr/>
        </p:nvSpPr>
        <p:spPr>
          <a:xfrm>
            <a:off x="2348023" y="2228456"/>
            <a:ext cx="2035370" cy="73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 of host-to-net inline extern is full payload IPsec encryption.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64B54C-5EC7-49EE-A81B-B66204E7F4FD}"/>
              </a:ext>
            </a:extLst>
          </p:cNvPr>
          <p:cNvSpPr/>
          <p:nvPr/>
        </p:nvSpPr>
        <p:spPr>
          <a:xfrm>
            <a:off x="2770256" y="3001773"/>
            <a:ext cx="274320" cy="1499616"/>
          </a:xfrm>
          <a:custGeom>
            <a:avLst/>
            <a:gdLst>
              <a:gd name="connsiteX0" fmla="*/ 274320 w 274320"/>
              <a:gd name="connsiteY0" fmla="*/ 0 h 1499616"/>
              <a:gd name="connsiteX1" fmla="*/ 219456 w 274320"/>
              <a:gd name="connsiteY1" fmla="*/ 91440 h 1499616"/>
              <a:gd name="connsiteX2" fmla="*/ 155448 w 274320"/>
              <a:gd name="connsiteY2" fmla="*/ 164592 h 1499616"/>
              <a:gd name="connsiteX3" fmla="*/ 118872 w 274320"/>
              <a:gd name="connsiteY3" fmla="*/ 237744 h 1499616"/>
              <a:gd name="connsiteX4" fmla="*/ 91440 w 274320"/>
              <a:gd name="connsiteY4" fmla="*/ 274320 h 1499616"/>
              <a:gd name="connsiteX5" fmla="*/ 73152 w 274320"/>
              <a:gd name="connsiteY5" fmla="*/ 320040 h 1499616"/>
              <a:gd name="connsiteX6" fmla="*/ 54864 w 274320"/>
              <a:gd name="connsiteY6" fmla="*/ 374904 h 1499616"/>
              <a:gd name="connsiteX7" fmla="*/ 27432 w 274320"/>
              <a:gd name="connsiteY7" fmla="*/ 411480 h 1499616"/>
              <a:gd name="connsiteX8" fmla="*/ 18288 w 274320"/>
              <a:gd name="connsiteY8" fmla="*/ 457200 h 1499616"/>
              <a:gd name="connsiteX9" fmla="*/ 0 w 274320"/>
              <a:gd name="connsiteY9" fmla="*/ 512064 h 1499616"/>
              <a:gd name="connsiteX10" fmla="*/ 9144 w 274320"/>
              <a:gd name="connsiteY10" fmla="*/ 1024128 h 1499616"/>
              <a:gd name="connsiteX11" fmla="*/ 18288 w 274320"/>
              <a:gd name="connsiteY11" fmla="*/ 1060704 h 1499616"/>
              <a:gd name="connsiteX12" fmla="*/ 27432 w 274320"/>
              <a:gd name="connsiteY12" fmla="*/ 1124712 h 1499616"/>
              <a:gd name="connsiteX13" fmla="*/ 45720 w 274320"/>
              <a:gd name="connsiteY13" fmla="*/ 1188720 h 1499616"/>
              <a:gd name="connsiteX14" fmla="*/ 54864 w 274320"/>
              <a:gd name="connsiteY14" fmla="*/ 1234440 h 1499616"/>
              <a:gd name="connsiteX15" fmla="*/ 73152 w 274320"/>
              <a:gd name="connsiteY15" fmla="*/ 1298448 h 1499616"/>
              <a:gd name="connsiteX16" fmla="*/ 82296 w 274320"/>
              <a:gd name="connsiteY16" fmla="*/ 1344168 h 1499616"/>
              <a:gd name="connsiteX17" fmla="*/ 109728 w 274320"/>
              <a:gd name="connsiteY17" fmla="*/ 1380744 h 1499616"/>
              <a:gd name="connsiteX18" fmla="*/ 128016 w 274320"/>
              <a:gd name="connsiteY18" fmla="*/ 1408176 h 1499616"/>
              <a:gd name="connsiteX19" fmla="*/ 137160 w 274320"/>
              <a:gd name="connsiteY19" fmla="*/ 1453896 h 1499616"/>
              <a:gd name="connsiteX20" fmla="*/ 146304 w 274320"/>
              <a:gd name="connsiteY20" fmla="*/ 1499616 h 149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4320" h="1499616" extrusionOk="0">
                <a:moveTo>
                  <a:pt x="274320" y="0"/>
                </a:moveTo>
                <a:cubicBezTo>
                  <a:pt x="144912" y="146211"/>
                  <a:pt x="261806" y="-9283"/>
                  <a:pt x="219456" y="91440"/>
                </a:cubicBezTo>
                <a:cubicBezTo>
                  <a:pt x="212861" y="117888"/>
                  <a:pt x="168299" y="145924"/>
                  <a:pt x="155448" y="164592"/>
                </a:cubicBezTo>
                <a:cubicBezTo>
                  <a:pt x="141212" y="204420"/>
                  <a:pt x="147412" y="195947"/>
                  <a:pt x="118872" y="237744"/>
                </a:cubicBezTo>
                <a:cubicBezTo>
                  <a:pt x="109357" y="249844"/>
                  <a:pt x="99317" y="261226"/>
                  <a:pt x="91440" y="274320"/>
                </a:cubicBezTo>
                <a:cubicBezTo>
                  <a:pt x="86941" y="289080"/>
                  <a:pt x="78955" y="304214"/>
                  <a:pt x="73152" y="320040"/>
                </a:cubicBezTo>
                <a:cubicBezTo>
                  <a:pt x="64201" y="337795"/>
                  <a:pt x="63591" y="362155"/>
                  <a:pt x="54864" y="374904"/>
                </a:cubicBezTo>
                <a:cubicBezTo>
                  <a:pt x="42112" y="388198"/>
                  <a:pt x="39933" y="395960"/>
                  <a:pt x="27432" y="411480"/>
                </a:cubicBezTo>
                <a:cubicBezTo>
                  <a:pt x="22301" y="424305"/>
                  <a:pt x="22800" y="445131"/>
                  <a:pt x="18288" y="457200"/>
                </a:cubicBezTo>
                <a:cubicBezTo>
                  <a:pt x="13216" y="475798"/>
                  <a:pt x="0" y="512063"/>
                  <a:pt x="0" y="512064"/>
                </a:cubicBezTo>
                <a:cubicBezTo>
                  <a:pt x="9610" y="703135"/>
                  <a:pt x="24771" y="832446"/>
                  <a:pt x="9144" y="1024128"/>
                </a:cubicBezTo>
                <a:cubicBezTo>
                  <a:pt x="9947" y="1036441"/>
                  <a:pt x="14664" y="1047987"/>
                  <a:pt x="18288" y="1060704"/>
                </a:cubicBezTo>
                <a:cubicBezTo>
                  <a:pt x="25205" y="1078108"/>
                  <a:pt x="18908" y="1101702"/>
                  <a:pt x="27432" y="1124712"/>
                </a:cubicBezTo>
                <a:cubicBezTo>
                  <a:pt x="36522" y="1181657"/>
                  <a:pt x="25535" y="1129774"/>
                  <a:pt x="45720" y="1188720"/>
                </a:cubicBezTo>
                <a:cubicBezTo>
                  <a:pt x="48935" y="1202969"/>
                  <a:pt x="50557" y="1222790"/>
                  <a:pt x="54864" y="1234440"/>
                </a:cubicBezTo>
                <a:cubicBezTo>
                  <a:pt x="84369" y="1374226"/>
                  <a:pt x="49190" y="1174917"/>
                  <a:pt x="73152" y="1298448"/>
                </a:cubicBezTo>
                <a:cubicBezTo>
                  <a:pt x="79135" y="1313886"/>
                  <a:pt x="75612" y="1329981"/>
                  <a:pt x="82296" y="1344168"/>
                </a:cubicBezTo>
                <a:cubicBezTo>
                  <a:pt x="88666" y="1357770"/>
                  <a:pt x="97698" y="1369974"/>
                  <a:pt x="109728" y="1380744"/>
                </a:cubicBezTo>
                <a:cubicBezTo>
                  <a:pt x="118459" y="1389191"/>
                  <a:pt x="122017" y="1399952"/>
                  <a:pt x="128016" y="1408176"/>
                </a:cubicBezTo>
                <a:cubicBezTo>
                  <a:pt x="132723" y="1422858"/>
                  <a:pt x="133714" y="1436694"/>
                  <a:pt x="137160" y="1453896"/>
                </a:cubicBezTo>
                <a:cubicBezTo>
                  <a:pt x="148106" y="1498593"/>
                  <a:pt x="145412" y="1477817"/>
                  <a:pt x="146304" y="1499616"/>
                </a:cubicBezTo>
              </a:path>
            </a:pathLst>
          </a:custGeom>
          <a:noFill/>
          <a:ln>
            <a:prstDash val="dash"/>
            <a:tailEnd type="triangle" w="med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274320 w 274320"/>
                      <a:gd name="connsiteY0" fmla="*/ 0 h 1499616"/>
                      <a:gd name="connsiteX1" fmla="*/ 219456 w 274320"/>
                      <a:gd name="connsiteY1" fmla="*/ 91440 h 1499616"/>
                      <a:gd name="connsiteX2" fmla="*/ 155448 w 274320"/>
                      <a:gd name="connsiteY2" fmla="*/ 164592 h 1499616"/>
                      <a:gd name="connsiteX3" fmla="*/ 118872 w 274320"/>
                      <a:gd name="connsiteY3" fmla="*/ 237744 h 1499616"/>
                      <a:gd name="connsiteX4" fmla="*/ 91440 w 274320"/>
                      <a:gd name="connsiteY4" fmla="*/ 274320 h 1499616"/>
                      <a:gd name="connsiteX5" fmla="*/ 73152 w 274320"/>
                      <a:gd name="connsiteY5" fmla="*/ 320040 h 1499616"/>
                      <a:gd name="connsiteX6" fmla="*/ 54864 w 274320"/>
                      <a:gd name="connsiteY6" fmla="*/ 374904 h 1499616"/>
                      <a:gd name="connsiteX7" fmla="*/ 27432 w 274320"/>
                      <a:gd name="connsiteY7" fmla="*/ 411480 h 1499616"/>
                      <a:gd name="connsiteX8" fmla="*/ 18288 w 274320"/>
                      <a:gd name="connsiteY8" fmla="*/ 457200 h 1499616"/>
                      <a:gd name="connsiteX9" fmla="*/ 0 w 274320"/>
                      <a:gd name="connsiteY9" fmla="*/ 512064 h 1499616"/>
                      <a:gd name="connsiteX10" fmla="*/ 9144 w 274320"/>
                      <a:gd name="connsiteY10" fmla="*/ 1024128 h 1499616"/>
                      <a:gd name="connsiteX11" fmla="*/ 18288 w 274320"/>
                      <a:gd name="connsiteY11" fmla="*/ 1060704 h 1499616"/>
                      <a:gd name="connsiteX12" fmla="*/ 27432 w 274320"/>
                      <a:gd name="connsiteY12" fmla="*/ 1124712 h 1499616"/>
                      <a:gd name="connsiteX13" fmla="*/ 45720 w 274320"/>
                      <a:gd name="connsiteY13" fmla="*/ 1188720 h 1499616"/>
                      <a:gd name="connsiteX14" fmla="*/ 54864 w 274320"/>
                      <a:gd name="connsiteY14" fmla="*/ 1234440 h 1499616"/>
                      <a:gd name="connsiteX15" fmla="*/ 73152 w 274320"/>
                      <a:gd name="connsiteY15" fmla="*/ 1298448 h 1499616"/>
                      <a:gd name="connsiteX16" fmla="*/ 82296 w 274320"/>
                      <a:gd name="connsiteY16" fmla="*/ 1344168 h 1499616"/>
                      <a:gd name="connsiteX17" fmla="*/ 109728 w 274320"/>
                      <a:gd name="connsiteY17" fmla="*/ 1380744 h 1499616"/>
                      <a:gd name="connsiteX18" fmla="*/ 128016 w 274320"/>
                      <a:gd name="connsiteY18" fmla="*/ 1408176 h 1499616"/>
                      <a:gd name="connsiteX19" fmla="*/ 137160 w 274320"/>
                      <a:gd name="connsiteY19" fmla="*/ 1453896 h 1499616"/>
                      <a:gd name="connsiteX20" fmla="*/ 146304 w 274320"/>
                      <a:gd name="connsiteY20" fmla="*/ 1499616 h 14996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274320" h="1499616">
                        <a:moveTo>
                          <a:pt x="274320" y="0"/>
                        </a:moveTo>
                        <a:cubicBezTo>
                          <a:pt x="149909" y="149293"/>
                          <a:pt x="271668" y="-12984"/>
                          <a:pt x="219456" y="91440"/>
                        </a:cubicBezTo>
                        <a:cubicBezTo>
                          <a:pt x="206864" y="116625"/>
                          <a:pt x="174307" y="145733"/>
                          <a:pt x="155448" y="164592"/>
                        </a:cubicBezTo>
                        <a:cubicBezTo>
                          <a:pt x="142636" y="203029"/>
                          <a:pt x="147664" y="194556"/>
                          <a:pt x="118872" y="237744"/>
                        </a:cubicBezTo>
                        <a:cubicBezTo>
                          <a:pt x="110418" y="250424"/>
                          <a:pt x="98841" y="260998"/>
                          <a:pt x="91440" y="274320"/>
                        </a:cubicBezTo>
                        <a:cubicBezTo>
                          <a:pt x="83469" y="288668"/>
                          <a:pt x="78761" y="304614"/>
                          <a:pt x="73152" y="320040"/>
                        </a:cubicBezTo>
                        <a:cubicBezTo>
                          <a:pt x="66564" y="338157"/>
                          <a:pt x="66430" y="359482"/>
                          <a:pt x="54864" y="374904"/>
                        </a:cubicBezTo>
                        <a:lnTo>
                          <a:pt x="27432" y="411480"/>
                        </a:lnTo>
                        <a:cubicBezTo>
                          <a:pt x="24384" y="426720"/>
                          <a:pt x="22377" y="442206"/>
                          <a:pt x="18288" y="457200"/>
                        </a:cubicBezTo>
                        <a:cubicBezTo>
                          <a:pt x="13216" y="475798"/>
                          <a:pt x="0" y="512064"/>
                          <a:pt x="0" y="512064"/>
                        </a:cubicBezTo>
                        <a:cubicBezTo>
                          <a:pt x="3048" y="682752"/>
                          <a:pt x="3457" y="853508"/>
                          <a:pt x="9144" y="1024128"/>
                        </a:cubicBezTo>
                        <a:cubicBezTo>
                          <a:pt x="9563" y="1036688"/>
                          <a:pt x="16040" y="1048339"/>
                          <a:pt x="18288" y="1060704"/>
                        </a:cubicBezTo>
                        <a:cubicBezTo>
                          <a:pt x="22143" y="1081909"/>
                          <a:pt x="23577" y="1103507"/>
                          <a:pt x="27432" y="1124712"/>
                        </a:cubicBezTo>
                        <a:cubicBezTo>
                          <a:pt x="38835" y="1187426"/>
                          <a:pt x="32663" y="1136490"/>
                          <a:pt x="45720" y="1188720"/>
                        </a:cubicBezTo>
                        <a:cubicBezTo>
                          <a:pt x="49489" y="1203798"/>
                          <a:pt x="51493" y="1219268"/>
                          <a:pt x="54864" y="1234440"/>
                        </a:cubicBezTo>
                        <a:cubicBezTo>
                          <a:pt x="89072" y="1388375"/>
                          <a:pt x="42604" y="1176255"/>
                          <a:pt x="73152" y="1298448"/>
                        </a:cubicBezTo>
                        <a:cubicBezTo>
                          <a:pt x="76921" y="1313526"/>
                          <a:pt x="75984" y="1329966"/>
                          <a:pt x="82296" y="1344168"/>
                        </a:cubicBezTo>
                        <a:cubicBezTo>
                          <a:pt x="88486" y="1358094"/>
                          <a:pt x="100870" y="1368343"/>
                          <a:pt x="109728" y="1380744"/>
                        </a:cubicBezTo>
                        <a:cubicBezTo>
                          <a:pt x="116116" y="1389687"/>
                          <a:pt x="121920" y="1399032"/>
                          <a:pt x="128016" y="1408176"/>
                        </a:cubicBezTo>
                        <a:cubicBezTo>
                          <a:pt x="131064" y="1423416"/>
                          <a:pt x="133789" y="1438724"/>
                          <a:pt x="137160" y="1453896"/>
                        </a:cubicBezTo>
                        <a:cubicBezTo>
                          <a:pt x="147043" y="1498371"/>
                          <a:pt x="146304" y="1476706"/>
                          <a:pt x="146304" y="1499616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42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0E3FF64B-C6A6-4736-9847-96B6371F20AE}"/>
              </a:ext>
            </a:extLst>
          </p:cNvPr>
          <p:cNvSpPr/>
          <p:nvPr/>
        </p:nvSpPr>
        <p:spPr>
          <a:xfrm rot="16200000">
            <a:off x="8767177" y="3937957"/>
            <a:ext cx="2276178" cy="3921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 Processing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54630-E9F6-45DD-998F-E5DC0F14A399}"/>
              </a:ext>
            </a:extLst>
          </p:cNvPr>
          <p:cNvGrpSpPr/>
          <p:nvPr/>
        </p:nvGrpSpPr>
        <p:grpSpPr>
          <a:xfrm rot="16200000">
            <a:off x="5802220" y="2924185"/>
            <a:ext cx="1676833" cy="1661997"/>
            <a:chOff x="6523829" y="1695985"/>
            <a:chExt cx="1676833" cy="166199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19FC3C-4B0A-4BE8-AD6C-44B06ECD8204}"/>
                </a:ext>
              </a:extLst>
            </p:cNvPr>
            <p:cNvSpPr/>
            <p:nvPr/>
          </p:nvSpPr>
          <p:spPr>
            <a:xfrm>
              <a:off x="6548148" y="1698443"/>
              <a:ext cx="1621162" cy="16576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CD8402-7233-47B1-A1B5-23D2E88AF40D}"/>
                </a:ext>
              </a:extLst>
            </p:cNvPr>
            <p:cNvSpPr/>
            <p:nvPr/>
          </p:nvSpPr>
          <p:spPr>
            <a:xfrm>
              <a:off x="6610278" y="2059975"/>
              <a:ext cx="1494503" cy="22458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 Parser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A835D9-811A-4207-86BD-82A8C24C1D85}"/>
                </a:ext>
              </a:extLst>
            </p:cNvPr>
            <p:cNvSpPr/>
            <p:nvPr/>
          </p:nvSpPr>
          <p:spPr>
            <a:xfrm>
              <a:off x="6610278" y="2422677"/>
              <a:ext cx="1494503" cy="20096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 control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E0B604-11FA-4D85-8C27-1B6B6D7746A0}"/>
                </a:ext>
              </a:extLst>
            </p:cNvPr>
            <p:cNvSpPr/>
            <p:nvPr/>
          </p:nvSpPr>
          <p:spPr>
            <a:xfrm>
              <a:off x="6610278" y="2761264"/>
              <a:ext cx="1494503" cy="23488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Main Deparser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7A30FC-8EBC-4414-9C3F-8F53C01E89DB}"/>
                </a:ext>
              </a:extLst>
            </p:cNvPr>
            <p:cNvSpPr txBox="1"/>
            <p:nvPr/>
          </p:nvSpPr>
          <p:spPr>
            <a:xfrm>
              <a:off x="7389221" y="1695985"/>
              <a:ext cx="8114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FROM_NET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FDA1D5-F37B-4541-B9D2-E055C8630AC5}"/>
                </a:ext>
              </a:extLst>
            </p:cNvPr>
            <p:cNvSpPr txBox="1"/>
            <p:nvPr/>
          </p:nvSpPr>
          <p:spPr>
            <a:xfrm>
              <a:off x="6605815" y="3104066"/>
              <a:ext cx="62549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TO_NET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34AC9D-6D71-45C5-B180-594CD48DA462}"/>
                </a:ext>
              </a:extLst>
            </p:cNvPr>
            <p:cNvSpPr txBox="1"/>
            <p:nvPr/>
          </p:nvSpPr>
          <p:spPr>
            <a:xfrm>
              <a:off x="6523829" y="1705094"/>
              <a:ext cx="8947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FROM_HOST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2C12F2-DD96-4A51-B663-4E2BD4690C21}"/>
                </a:ext>
              </a:extLst>
            </p:cNvPr>
            <p:cNvSpPr txBox="1"/>
            <p:nvPr/>
          </p:nvSpPr>
          <p:spPr>
            <a:xfrm>
              <a:off x="7411958" y="3097378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TO_HOST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B801080-B3EB-43D3-BDB6-AD0E67A57AA2}"/>
                </a:ext>
              </a:extLst>
            </p:cNvPr>
            <p:cNvCxnSpPr>
              <a:cxnSpLocks/>
            </p:cNvCxnSpPr>
            <p:nvPr/>
          </p:nvCxnSpPr>
          <p:spPr>
            <a:xfrm>
              <a:off x="6926262" y="1914867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8AD3BE8-DF3A-4F04-908C-973DFE021940}"/>
                </a:ext>
              </a:extLst>
            </p:cNvPr>
            <p:cNvCxnSpPr>
              <a:cxnSpLocks/>
            </p:cNvCxnSpPr>
            <p:nvPr/>
          </p:nvCxnSpPr>
          <p:spPr>
            <a:xfrm>
              <a:off x="7799490" y="2291559"/>
              <a:ext cx="0" cy="138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18C6842-6E5E-4C24-B95F-914E14CD1B9C}"/>
                </a:ext>
              </a:extLst>
            </p:cNvPr>
            <p:cNvCxnSpPr>
              <a:cxnSpLocks/>
            </p:cNvCxnSpPr>
            <p:nvPr/>
          </p:nvCxnSpPr>
          <p:spPr>
            <a:xfrm>
              <a:off x="7794942" y="2623637"/>
              <a:ext cx="0" cy="137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E973354-BD42-4475-A807-8DE90F54F8A4}"/>
                </a:ext>
              </a:extLst>
            </p:cNvPr>
            <p:cNvCxnSpPr>
              <a:cxnSpLocks/>
            </p:cNvCxnSpPr>
            <p:nvPr/>
          </p:nvCxnSpPr>
          <p:spPr>
            <a:xfrm>
              <a:off x="7794942" y="1914867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4BD033C-95E1-41B3-B6D8-C9EAC2E4C393}"/>
                </a:ext>
              </a:extLst>
            </p:cNvPr>
            <p:cNvCxnSpPr>
              <a:cxnSpLocks/>
            </p:cNvCxnSpPr>
            <p:nvPr/>
          </p:nvCxnSpPr>
          <p:spPr>
            <a:xfrm>
              <a:off x="6926262" y="2996144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B2C21DB-6C35-4435-AF14-F51CB6679761}"/>
                </a:ext>
              </a:extLst>
            </p:cNvPr>
            <p:cNvCxnSpPr>
              <a:cxnSpLocks/>
            </p:cNvCxnSpPr>
            <p:nvPr/>
          </p:nvCxnSpPr>
          <p:spPr>
            <a:xfrm>
              <a:off x="7794942" y="2996144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2046405-9500-4397-B377-F93955C0070E}"/>
                </a:ext>
              </a:extLst>
            </p:cNvPr>
            <p:cNvCxnSpPr>
              <a:cxnSpLocks/>
            </p:cNvCxnSpPr>
            <p:nvPr/>
          </p:nvCxnSpPr>
          <p:spPr>
            <a:xfrm>
              <a:off x="6926262" y="2284564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38A593F-0DEE-408E-8DF2-68583A1E725F}"/>
                </a:ext>
              </a:extLst>
            </p:cNvPr>
            <p:cNvCxnSpPr>
              <a:cxnSpLocks/>
            </p:cNvCxnSpPr>
            <p:nvPr/>
          </p:nvCxnSpPr>
          <p:spPr>
            <a:xfrm>
              <a:off x="6926262" y="2623637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EB9B0E0-C169-48B3-BCE6-385310287F99}"/>
              </a:ext>
            </a:extLst>
          </p:cNvPr>
          <p:cNvSpPr/>
          <p:nvPr/>
        </p:nvSpPr>
        <p:spPr>
          <a:xfrm rot="16200000">
            <a:off x="2199810" y="2699455"/>
            <a:ext cx="1715848" cy="12303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D9F1BC-576A-4EF3-9876-126695A64636}"/>
              </a:ext>
            </a:extLst>
          </p:cNvPr>
          <p:cNvSpPr/>
          <p:nvPr/>
        </p:nvSpPr>
        <p:spPr>
          <a:xfrm rot="16200000">
            <a:off x="2065473" y="3213078"/>
            <a:ext cx="1602958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Parser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F6D1E8-CAD9-4D86-8016-9DF9D3A426B1}"/>
              </a:ext>
            </a:extLst>
          </p:cNvPr>
          <p:cNvSpPr/>
          <p:nvPr/>
        </p:nvSpPr>
        <p:spPr>
          <a:xfrm rot="16200000">
            <a:off x="2416360" y="3224893"/>
            <a:ext cx="1602958" cy="2009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control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9932A6-6BD7-4FD1-93C8-8E131159E42A}"/>
              </a:ext>
            </a:extLst>
          </p:cNvPr>
          <p:cNvSpPr txBox="1"/>
          <p:nvPr/>
        </p:nvSpPr>
        <p:spPr>
          <a:xfrm rot="16200000">
            <a:off x="3191516" y="3198415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TO_HOST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344D8E-30F6-4766-B972-809C391435CC}"/>
              </a:ext>
            </a:extLst>
          </p:cNvPr>
          <p:cNvSpPr txBox="1"/>
          <p:nvPr/>
        </p:nvSpPr>
        <p:spPr>
          <a:xfrm rot="16200000">
            <a:off x="2121484" y="3198415"/>
            <a:ext cx="8114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FROM_NET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EFDBCA-8D42-4559-B5B7-7B17A99615BD}"/>
              </a:ext>
            </a:extLst>
          </p:cNvPr>
          <p:cNvCxnSpPr>
            <a:cxnSpLocks/>
          </p:cNvCxnSpPr>
          <p:nvPr/>
        </p:nvCxnSpPr>
        <p:spPr>
          <a:xfrm rot="16200000">
            <a:off x="2682104" y="3252818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5B6322-C564-4122-876E-0B2152445370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rot="16200000">
            <a:off x="3048303" y="3256316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16664ED-D0D4-46ED-91FF-5BDE567A773D}"/>
              </a:ext>
            </a:extLst>
          </p:cNvPr>
          <p:cNvCxnSpPr>
            <a:cxnSpLocks/>
          </p:cNvCxnSpPr>
          <p:nvPr/>
        </p:nvCxnSpPr>
        <p:spPr>
          <a:xfrm rot="16200000">
            <a:off x="3390874" y="3252818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FA8724-A465-47A6-9A0E-9F107AF39809}"/>
              </a:ext>
            </a:extLst>
          </p:cNvPr>
          <p:cNvGrpSpPr/>
          <p:nvPr/>
        </p:nvGrpSpPr>
        <p:grpSpPr>
          <a:xfrm>
            <a:off x="4083063" y="4598203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DF3C48E-C2EF-4D20-AFB2-DB281529E8F3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89E4118-41DC-4868-9B6A-C447AD851B5D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90398E5-521F-4063-99FE-BE1264D443E1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ECBDE68-91F2-47E4-AC15-78AF217D7254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6F1B34D-78E2-4CD7-A79E-D052F378D7AC}"/>
                  </a:ext>
                </a:extLst>
              </p:cNvPr>
              <p:cNvCxnSpPr>
                <a:stCxn id="6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0897452-91E2-44F6-BA39-CC080CF0F7D7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9FDB37A-305A-4275-ACA9-DB35B7949DC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1E671A-4AB0-45E2-927C-7EB4F296105C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80FA354-CDAD-4F92-82D2-BB7E29F7234F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2DA1646-60A8-4B65-A623-9C5669963125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AAC09B2-0041-43CD-ABEB-047275A88945}"/>
                  </a:ext>
                </a:extLst>
              </p:cNvPr>
              <p:cNvCxnSpPr>
                <a:stCxn id="69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75BAC5A-ABFE-45F5-B96B-39E7A4A2E9FF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E4EB1CBB-A1A6-4A7E-B150-7170D3DEB315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9729964-2882-4AE9-AFD2-1FA623551E12}"/>
                </a:ext>
              </a:extLst>
            </p:cNvPr>
            <p:cNvCxnSpPr>
              <a:stCxn id="57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F3752F6-B834-45F7-9B97-364258E51903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36BE345-2EA6-45DD-85B2-ACD4C19A91F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119926" y="4198868"/>
            <a:ext cx="2351709" cy="943925"/>
          </a:xfrm>
          <a:prstGeom prst="bentConnector3">
            <a:avLst>
              <a:gd name="adj1" fmla="val -176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C834900-1FBA-4F79-9BAA-4729CB027B15}"/>
              </a:ext>
            </a:extLst>
          </p:cNvPr>
          <p:cNvGrpSpPr/>
          <p:nvPr/>
        </p:nvGrpSpPr>
        <p:grpSpPr>
          <a:xfrm rot="10800000">
            <a:off x="7756319" y="2996747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34B8E6-B6C8-4BFF-A10F-079EB15198A8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13AE22C-8AD7-40F6-9EF8-6B4DE095F8DF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F785829-C061-4AFB-BDB7-9C39345526BD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83D7377-E38F-400E-BCB0-83D7562912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A9CB8A9-645C-47BF-A98F-F493E5C3BF7C}"/>
                  </a:ext>
                </a:extLst>
              </p:cNvPr>
              <p:cNvCxnSpPr>
                <a:stCxn id="96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2F34EA5-A6AF-4011-A59A-0B5A3CB4CB1E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3D2EA44-E572-4314-A407-A19912C2D50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9FA7F2F-5E1A-4F16-89E2-0CB288EEE1E1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3B28F9F-E81C-43E0-8F8F-E37C550607A4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E6D3780-48EF-411D-8EA2-E6D89A649A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0AC4723-CB26-4590-80A1-F7276F18C7C4}"/>
                  </a:ext>
                </a:extLst>
              </p:cNvPr>
              <p:cNvCxnSpPr>
                <a:stCxn id="9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F6ACD16-9151-4EB9-8D35-BF01BF9499FA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E0EC7B73-1EFE-47F9-937E-B4ED639FD123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4F37508-E32F-4F43-B165-1554A5AB679E}"/>
                </a:ext>
              </a:extLst>
            </p:cNvPr>
            <p:cNvCxnSpPr>
              <a:stCxn id="94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EA0C0BF-71AF-491F-8D77-A19CCBAC8916}"/>
                </a:ext>
              </a:extLst>
            </p:cNvPr>
            <p:cNvCxnSpPr>
              <a:cxnSpLocks/>
              <a:stCxn id="89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F4860C18-D645-4EE6-BCDB-79FE3B828918}"/>
              </a:ext>
            </a:extLst>
          </p:cNvPr>
          <p:cNvCxnSpPr>
            <a:cxnSpLocks/>
          </p:cNvCxnSpPr>
          <p:nvPr/>
        </p:nvCxnSpPr>
        <p:spPr>
          <a:xfrm flipV="1">
            <a:off x="7464947" y="3354678"/>
            <a:ext cx="316688" cy="1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7878CF7-E469-4A06-9E5C-918E6DCCBE40}"/>
              </a:ext>
            </a:extLst>
          </p:cNvPr>
          <p:cNvSpPr/>
          <p:nvPr/>
        </p:nvSpPr>
        <p:spPr>
          <a:xfrm>
            <a:off x="4008164" y="3028079"/>
            <a:ext cx="1406025" cy="5964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Net-to-host inline extern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5B57169-1275-4E2F-A03B-8F7108AA0A55}"/>
              </a:ext>
            </a:extLst>
          </p:cNvPr>
          <p:cNvSpPr/>
          <p:nvPr/>
        </p:nvSpPr>
        <p:spPr>
          <a:xfrm>
            <a:off x="2335252" y="4589811"/>
            <a:ext cx="1350435" cy="681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Host-to-net inline extern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64C4D15B-D90A-42A1-857E-79AACC8E1ED6}"/>
              </a:ext>
            </a:extLst>
          </p:cNvPr>
          <p:cNvCxnSpPr>
            <a:cxnSpLocks/>
            <a:stCxn id="120" idx="3"/>
            <a:endCxn id="12" idx="0"/>
          </p:cNvCxnSpPr>
          <p:nvPr/>
        </p:nvCxnSpPr>
        <p:spPr>
          <a:xfrm flipV="1">
            <a:off x="5414189" y="3322488"/>
            <a:ext cx="395450" cy="38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06F7C2A5-01AD-4181-B101-3CF0F11BE2B8}"/>
              </a:ext>
            </a:extLst>
          </p:cNvPr>
          <p:cNvCxnSpPr>
            <a:cxnSpLocks/>
            <a:stCxn id="40" idx="2"/>
            <a:endCxn id="120" idx="1"/>
          </p:cNvCxnSpPr>
          <p:nvPr/>
        </p:nvCxnSpPr>
        <p:spPr>
          <a:xfrm>
            <a:off x="3672898" y="3325373"/>
            <a:ext cx="335266" cy="9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C8D7A4A-4E00-4E2B-A752-9407B9B8DC70}"/>
              </a:ext>
            </a:extLst>
          </p:cNvPr>
          <p:cNvCxnSpPr>
            <a:cxnSpLocks/>
            <a:stCxn id="72" idx="0"/>
            <a:endCxn id="121" idx="3"/>
          </p:cNvCxnSpPr>
          <p:nvPr/>
        </p:nvCxnSpPr>
        <p:spPr>
          <a:xfrm rot="10800000" flipV="1">
            <a:off x="3685687" y="4926642"/>
            <a:ext cx="397376" cy="38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69446477-9F3C-4C1B-897E-FE05C5B55386}"/>
              </a:ext>
            </a:extLst>
          </p:cNvPr>
          <p:cNvSpPr/>
          <p:nvPr/>
        </p:nvSpPr>
        <p:spPr>
          <a:xfrm rot="5400000">
            <a:off x="1609843" y="3200422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9A9B0175-8F65-42F2-977C-C24007A56A08}"/>
              </a:ext>
            </a:extLst>
          </p:cNvPr>
          <p:cNvSpPr/>
          <p:nvPr/>
        </p:nvSpPr>
        <p:spPr>
          <a:xfrm rot="5400000">
            <a:off x="1609843" y="4811654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3C48504E-28A7-489B-8BDA-8A995ED1375D}"/>
              </a:ext>
            </a:extLst>
          </p:cNvPr>
          <p:cNvCxnSpPr/>
          <p:nvPr/>
        </p:nvCxnSpPr>
        <p:spPr>
          <a:xfrm rot="16200000" flipV="1">
            <a:off x="1315417" y="4230353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0A865F1-4DDF-4A37-936C-7E29C2D815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97650" y="361541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780DDE3-D616-4239-A66D-F2FEFC8DECC9}"/>
              </a:ext>
            </a:extLst>
          </p:cNvPr>
          <p:cNvCxnSpPr>
            <a:cxnSpLocks/>
          </p:cNvCxnSpPr>
          <p:nvPr/>
        </p:nvCxnSpPr>
        <p:spPr>
          <a:xfrm>
            <a:off x="1325328" y="3162900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75C8117-3AA7-4E36-88BA-920C6B3941AA}"/>
              </a:ext>
            </a:extLst>
          </p:cNvPr>
          <p:cNvCxnSpPr>
            <a:cxnSpLocks/>
          </p:cNvCxnSpPr>
          <p:nvPr/>
        </p:nvCxnSpPr>
        <p:spPr>
          <a:xfrm flipH="1">
            <a:off x="1332456" y="5077956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0B81CF6-C291-4A3A-8CFF-4322DFD54B64}"/>
              </a:ext>
            </a:extLst>
          </p:cNvPr>
          <p:cNvCxnSpPr>
            <a:cxnSpLocks/>
            <a:stCxn id="121" idx="1"/>
            <a:endCxn id="155" idx="0"/>
          </p:cNvCxnSpPr>
          <p:nvPr/>
        </p:nvCxnSpPr>
        <p:spPr>
          <a:xfrm flipH="1" flipV="1">
            <a:off x="2052479" y="4925851"/>
            <a:ext cx="282773" cy="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FB0182-B326-448A-83DA-468E49772E39}"/>
              </a:ext>
            </a:extLst>
          </p:cNvPr>
          <p:cNvSpPr/>
          <p:nvPr/>
        </p:nvSpPr>
        <p:spPr>
          <a:xfrm rot="16200000">
            <a:off x="-1315" y="3945025"/>
            <a:ext cx="2266436" cy="3682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Ports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C4648FD0-BE39-49B2-A297-6987E7ED42BA}"/>
              </a:ext>
            </a:extLst>
          </p:cNvPr>
          <p:cNvCxnSpPr>
            <a:cxnSpLocks/>
            <a:stCxn id="110" idx="0"/>
            <a:endCxn id="14" idx="0"/>
          </p:cNvCxnSpPr>
          <p:nvPr/>
        </p:nvCxnSpPr>
        <p:spPr>
          <a:xfrm rot="10800000">
            <a:off x="5818749" y="4146203"/>
            <a:ext cx="3153055" cy="797457"/>
          </a:xfrm>
          <a:prstGeom prst="bentConnector3">
            <a:avLst>
              <a:gd name="adj1" fmla="val 1126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B56D066-03B7-4AA5-AE48-439E5D95D240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10101319" y="3502272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143778A-3CAF-4C20-AA59-3CC193DB8BCB}"/>
              </a:ext>
            </a:extLst>
          </p:cNvPr>
          <p:cNvSpPr/>
          <p:nvPr/>
        </p:nvSpPr>
        <p:spPr>
          <a:xfrm rot="16200000">
            <a:off x="10086062" y="3318158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FA7448-7B0F-43F4-A246-03BDB307CBC0}"/>
              </a:ext>
            </a:extLst>
          </p:cNvPr>
          <p:cNvSpPr/>
          <p:nvPr/>
        </p:nvSpPr>
        <p:spPr>
          <a:xfrm>
            <a:off x="8692145" y="2113631"/>
            <a:ext cx="2089254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Programmed in P4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981AA32-2977-41CF-9174-51C16EB7A3C1}"/>
              </a:ext>
            </a:extLst>
          </p:cNvPr>
          <p:cNvSpPr/>
          <p:nvPr/>
        </p:nvSpPr>
        <p:spPr>
          <a:xfrm>
            <a:off x="8692145" y="2348203"/>
            <a:ext cx="2089254" cy="2406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Fixed function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5C7822-4030-42AD-AB86-5852B4DD265D}"/>
              </a:ext>
            </a:extLst>
          </p:cNvPr>
          <p:cNvCxnSpPr>
            <a:stCxn id="138" idx="0"/>
            <a:endCxn id="41" idx="0"/>
          </p:cNvCxnSpPr>
          <p:nvPr/>
        </p:nvCxnSpPr>
        <p:spPr>
          <a:xfrm>
            <a:off x="2052479" y="3314619"/>
            <a:ext cx="347768" cy="1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CBF41200-6B39-49A7-85D4-64606C55105F}"/>
              </a:ext>
            </a:extLst>
          </p:cNvPr>
          <p:cNvSpPr/>
          <p:nvPr/>
        </p:nvSpPr>
        <p:spPr>
          <a:xfrm rot="16200000">
            <a:off x="8757559" y="4829463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8EF40A48-3C9D-4A24-A40E-E4870584BA66}"/>
              </a:ext>
            </a:extLst>
          </p:cNvPr>
          <p:cNvSpPr/>
          <p:nvPr/>
        </p:nvSpPr>
        <p:spPr>
          <a:xfrm rot="16200000">
            <a:off x="8757559" y="3218231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C64DEB71-3093-431E-88AF-4C2BE81668EF}"/>
              </a:ext>
            </a:extLst>
          </p:cNvPr>
          <p:cNvCxnSpPr>
            <a:cxnSpLocks/>
          </p:cNvCxnSpPr>
          <p:nvPr/>
        </p:nvCxnSpPr>
        <p:spPr>
          <a:xfrm rot="5400000" flipV="1">
            <a:off x="8993077" y="3726372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368C70F1-7509-412A-8F1A-A518E73EEB0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072285" y="434434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6EAE7FF-ED18-4376-A74D-07B093B5896D}"/>
              </a:ext>
            </a:extLst>
          </p:cNvPr>
          <p:cNvCxnSpPr>
            <a:cxnSpLocks/>
          </p:cNvCxnSpPr>
          <p:nvPr/>
        </p:nvCxnSpPr>
        <p:spPr>
          <a:xfrm rot="10800000">
            <a:off x="9204576" y="5095376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B8B9C9F-8E4C-4C30-AB47-9A5A956DF566}"/>
              </a:ext>
            </a:extLst>
          </p:cNvPr>
          <p:cNvCxnSpPr>
            <a:cxnSpLocks/>
          </p:cNvCxnSpPr>
          <p:nvPr/>
        </p:nvCxnSpPr>
        <p:spPr>
          <a:xfrm rot="10800000" flipH="1">
            <a:off x="9204576" y="3180321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0462665-FCF8-4E8C-943A-0EF224BA3563}"/>
              </a:ext>
            </a:extLst>
          </p:cNvPr>
          <p:cNvCxnSpPr>
            <a:cxnSpLocks/>
            <a:stCxn id="86" idx="0"/>
            <a:endCxn id="111" idx="0"/>
          </p:cNvCxnSpPr>
          <p:nvPr/>
        </p:nvCxnSpPr>
        <p:spPr>
          <a:xfrm>
            <a:off x="8793185" y="3328996"/>
            <a:ext cx="178618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608615B-EB0D-4D19-94C6-BA8F0B161E4B}"/>
              </a:ext>
            </a:extLst>
          </p:cNvPr>
          <p:cNvGrpSpPr/>
          <p:nvPr/>
        </p:nvGrpSpPr>
        <p:grpSpPr>
          <a:xfrm>
            <a:off x="5606135" y="2733762"/>
            <a:ext cx="2092231" cy="410729"/>
            <a:chOff x="5782914" y="2733762"/>
            <a:chExt cx="2092231" cy="410729"/>
          </a:xfrm>
        </p:grpSpPr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AAD870DC-10F4-46EA-8DD1-22D68B525CA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560841" y="2827921"/>
              <a:ext cx="408463" cy="220145"/>
            </a:xfrm>
            <a:prstGeom prst="bentConnector3">
              <a:avLst>
                <a:gd name="adj1" fmla="val -369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6D1D99B2-0E86-47B6-9123-9267435A5C00}"/>
                </a:ext>
              </a:extLst>
            </p:cNvPr>
            <p:cNvCxnSpPr/>
            <p:nvPr/>
          </p:nvCxnSpPr>
          <p:spPr>
            <a:xfrm rot="16200000" flipH="1">
              <a:off x="5682254" y="2836324"/>
              <a:ext cx="408827" cy="207508"/>
            </a:xfrm>
            <a:prstGeom prst="bentConnector3">
              <a:avLst>
                <a:gd name="adj1" fmla="val 10032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5C1AA9D-F6C3-45F8-8EF2-65A29333F6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2914" y="2735664"/>
              <a:ext cx="20922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AC1F68D-05B8-4B51-8587-059500FE3478}"/>
              </a:ext>
            </a:extLst>
          </p:cNvPr>
          <p:cNvGrpSpPr/>
          <p:nvPr/>
        </p:nvGrpSpPr>
        <p:grpSpPr>
          <a:xfrm flipV="1">
            <a:off x="5603834" y="4343679"/>
            <a:ext cx="2092231" cy="410729"/>
            <a:chOff x="5782914" y="2733762"/>
            <a:chExt cx="2092231" cy="410729"/>
          </a:xfrm>
        </p:grpSpPr>
        <p:cxnSp>
          <p:nvCxnSpPr>
            <p:cNvPr id="178" name="Connector: Elbow 177">
              <a:extLst>
                <a:ext uri="{FF2B5EF4-FFF2-40B4-BE49-F238E27FC236}">
                  <a16:creationId xmlns:a16="http://schemas.microsoft.com/office/drawing/2014/main" id="{A750F747-27DB-43AF-84FE-43C67DC6B90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560841" y="2827921"/>
              <a:ext cx="408463" cy="220145"/>
            </a:xfrm>
            <a:prstGeom prst="bentConnector3">
              <a:avLst>
                <a:gd name="adj1" fmla="val -369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or: Elbow 179">
              <a:extLst>
                <a:ext uri="{FF2B5EF4-FFF2-40B4-BE49-F238E27FC236}">
                  <a16:creationId xmlns:a16="http://schemas.microsoft.com/office/drawing/2014/main" id="{7C40998A-C287-47CA-9A06-025F2A66B1EE}"/>
                </a:ext>
              </a:extLst>
            </p:cNvPr>
            <p:cNvCxnSpPr/>
            <p:nvPr/>
          </p:nvCxnSpPr>
          <p:spPr>
            <a:xfrm rot="16200000" flipH="1">
              <a:off x="5682254" y="2836324"/>
              <a:ext cx="408827" cy="207508"/>
            </a:xfrm>
            <a:prstGeom prst="bentConnector3">
              <a:avLst>
                <a:gd name="adj1" fmla="val 10032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24155A40-B988-46ED-BC5E-C580155645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2914" y="2735664"/>
              <a:ext cx="20922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ADD4493A-5BBC-4D15-B581-A433EADD11C6}"/>
              </a:ext>
            </a:extLst>
          </p:cNvPr>
          <p:cNvCxnSpPr>
            <a:cxnSpLocks/>
          </p:cNvCxnSpPr>
          <p:nvPr/>
        </p:nvCxnSpPr>
        <p:spPr>
          <a:xfrm>
            <a:off x="3685686" y="3429000"/>
            <a:ext cx="935132" cy="302094"/>
          </a:xfrm>
          <a:prstGeom prst="bentConnector3">
            <a:avLst>
              <a:gd name="adj1" fmla="val 18424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6B1E8FE-E0AE-4FF6-AC2B-2BC0EAF5B4C8}"/>
              </a:ext>
            </a:extLst>
          </p:cNvPr>
          <p:cNvCxnSpPr>
            <a:cxnSpLocks/>
          </p:cNvCxnSpPr>
          <p:nvPr/>
        </p:nvCxnSpPr>
        <p:spPr>
          <a:xfrm flipV="1">
            <a:off x="4444039" y="3429000"/>
            <a:ext cx="1374708" cy="302094"/>
          </a:xfrm>
          <a:prstGeom prst="bentConnector3">
            <a:avLst>
              <a:gd name="adj1" fmla="val 79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AFB021B-F573-4955-A61C-CA26210E375D}"/>
              </a:ext>
            </a:extLst>
          </p:cNvPr>
          <p:cNvSpPr txBox="1"/>
          <p:nvPr/>
        </p:nvSpPr>
        <p:spPr>
          <a:xfrm>
            <a:off x="4192463" y="3743997"/>
            <a:ext cx="8980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User-defined</a:t>
            </a:r>
          </a:p>
          <a:p>
            <a:pPr algn="ctr"/>
            <a:r>
              <a:rPr lang="en-US" sz="1050" dirty="0"/>
              <a:t>metadata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BEE2C53-F970-432C-9EF0-B16395497DDB}"/>
              </a:ext>
            </a:extLst>
          </p:cNvPr>
          <p:cNvSpPr/>
          <p:nvPr/>
        </p:nvSpPr>
        <p:spPr>
          <a:xfrm rot="16200000">
            <a:off x="10086062" y="4578852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96FCB9-19D5-432B-B874-01E971C45BF4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10101319" y="4762966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6F5D3B7-9CD0-4224-9762-C76C79E1371B}"/>
              </a:ext>
            </a:extLst>
          </p:cNvPr>
          <p:cNvSpPr txBox="1"/>
          <p:nvPr/>
        </p:nvSpPr>
        <p:spPr>
          <a:xfrm rot="16200000">
            <a:off x="10444675" y="4005660"/>
            <a:ext cx="238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C91FB6B-071C-44D8-BDB9-AE69FB9ED9BC}"/>
              </a:ext>
            </a:extLst>
          </p:cNvPr>
          <p:cNvSpPr txBox="1"/>
          <p:nvPr/>
        </p:nvSpPr>
        <p:spPr>
          <a:xfrm>
            <a:off x="957207" y="715666"/>
            <a:ext cx="55861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v3</a:t>
            </a:r>
            <a:r>
              <a:rPr lang="en-US" sz="1400" dirty="0"/>
              <a:t>: This is the latest PNA block diagram proposed and discussed approximately from 2020-Nov-01 to 2020-Dec-07. I will call it “v3” here since there were older versions that may not be in the </a:t>
            </a:r>
            <a:r>
              <a:rPr lang="en-US" sz="1400" dirty="0" err="1"/>
              <a:t>Github</a:t>
            </a:r>
            <a:r>
              <a:rPr lang="en-US" sz="1400" dirty="0"/>
              <a:t> repo that were exchanged in private email.</a:t>
            </a:r>
          </a:p>
        </p:txBody>
      </p:sp>
    </p:spTree>
    <p:extLst>
      <p:ext uri="{BB962C8B-B14F-4D97-AF65-F5344CB8AC3E}">
        <p14:creationId xmlns:p14="http://schemas.microsoft.com/office/powerpoint/2010/main" val="109178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0D157EC-8A48-487C-980E-16E515AAEDE5}"/>
              </a:ext>
            </a:extLst>
          </p:cNvPr>
          <p:cNvGrpSpPr/>
          <p:nvPr/>
        </p:nvGrpSpPr>
        <p:grpSpPr>
          <a:xfrm>
            <a:off x="2324466" y="1412987"/>
            <a:ext cx="7543068" cy="2424370"/>
            <a:chOff x="2324466" y="1412987"/>
            <a:chExt cx="7543068" cy="2424370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1E7CC70-4030-4E6D-981F-545896D5224D}"/>
                </a:ext>
              </a:extLst>
            </p:cNvPr>
            <p:cNvSpPr/>
            <p:nvPr/>
          </p:nvSpPr>
          <p:spPr>
            <a:xfrm rot="16200000">
              <a:off x="8322484" y="2812373"/>
              <a:ext cx="1745988" cy="30077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Message Processing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1C12D41F-F0D0-417B-B707-C9D65AAEC34C}"/>
                </a:ext>
              </a:extLst>
            </p:cNvPr>
            <p:cNvGrpSpPr/>
            <p:nvPr/>
          </p:nvGrpSpPr>
          <p:grpSpPr>
            <a:xfrm rot="16200000">
              <a:off x="5997288" y="2021680"/>
              <a:ext cx="1387984" cy="1310930"/>
              <a:chOff x="6454844" y="1672479"/>
              <a:chExt cx="1809461" cy="1709009"/>
            </a:xfrm>
          </p:grpSpPr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7BF06A2C-2873-4536-AED6-20BEA1351166}"/>
                  </a:ext>
                </a:extLst>
              </p:cNvPr>
              <p:cNvSpPr/>
              <p:nvPr/>
            </p:nvSpPr>
            <p:spPr>
              <a:xfrm>
                <a:off x="6548148" y="1698443"/>
                <a:ext cx="1621162" cy="165768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2BBC050D-9A7D-4B90-BD87-38CC79266200}"/>
                  </a:ext>
                </a:extLst>
              </p:cNvPr>
              <p:cNvSpPr/>
              <p:nvPr/>
            </p:nvSpPr>
            <p:spPr>
              <a:xfrm>
                <a:off x="6610278" y="2059975"/>
                <a:ext cx="1494503" cy="22458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Main Parser</a:t>
                </a: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72DFB1B0-DBD1-49CD-A127-CD45A84DE39C}"/>
                  </a:ext>
                </a:extLst>
              </p:cNvPr>
              <p:cNvSpPr/>
              <p:nvPr/>
            </p:nvSpPr>
            <p:spPr>
              <a:xfrm>
                <a:off x="6610278" y="2422677"/>
                <a:ext cx="1494503" cy="20096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Main control</a:t>
                </a: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52CBF721-5384-4B0D-93F5-EEA75EE6395D}"/>
                  </a:ext>
                </a:extLst>
              </p:cNvPr>
              <p:cNvSpPr/>
              <p:nvPr/>
            </p:nvSpPr>
            <p:spPr>
              <a:xfrm>
                <a:off x="6610278" y="2761264"/>
                <a:ext cx="1494503" cy="23488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Main Deparser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E7C3E479-3070-4670-A949-C65BBB25C875}"/>
                  </a:ext>
                </a:extLst>
              </p:cNvPr>
              <p:cNvSpPr txBox="1"/>
              <p:nvPr/>
            </p:nvSpPr>
            <p:spPr>
              <a:xfrm>
                <a:off x="7325579" y="1672479"/>
                <a:ext cx="938726" cy="300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FROM_NET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D376C4A2-5109-4319-9A56-4FD805673754}"/>
                  </a:ext>
                </a:extLst>
              </p:cNvPr>
              <p:cNvSpPr txBox="1"/>
              <p:nvPr/>
            </p:nvSpPr>
            <p:spPr>
              <a:xfrm>
                <a:off x="6552641" y="3080561"/>
                <a:ext cx="731839" cy="300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TO_NET</a:t>
                </a: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8B2EE4F6-705B-498B-911A-E30E55D7B9E7}"/>
                  </a:ext>
                </a:extLst>
              </p:cNvPr>
              <p:cNvSpPr txBox="1"/>
              <p:nvPr/>
            </p:nvSpPr>
            <p:spPr>
              <a:xfrm>
                <a:off x="6454844" y="1681589"/>
                <a:ext cx="1032768" cy="300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FROM_HOST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A8688974-53A9-4E6A-9F3E-C5B4342B6F27}"/>
                  </a:ext>
                </a:extLst>
              </p:cNvPr>
              <p:cNvSpPr txBox="1"/>
              <p:nvPr/>
            </p:nvSpPr>
            <p:spPr>
              <a:xfrm>
                <a:off x="7353443" y="3073871"/>
                <a:ext cx="825879" cy="300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TO_HOST</a:t>
                </a:r>
              </a:p>
            </p:txBody>
          </p:sp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39BDD7A1-13DC-433D-AB1E-F0B2A1FA71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6262" y="1914867"/>
                <a:ext cx="0" cy="1451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>
                <a:extLst>
                  <a:ext uri="{FF2B5EF4-FFF2-40B4-BE49-F238E27FC236}">
                    <a16:creationId xmlns:a16="http://schemas.microsoft.com/office/drawing/2014/main" id="{D1A3F788-E85A-4DA0-BF82-71FCC71A3C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99490" y="2291559"/>
                <a:ext cx="0" cy="1381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51738D6A-70AF-4B84-8AEB-EAD162D2ED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94942" y="2623637"/>
                <a:ext cx="0" cy="1376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>
                <a:extLst>
                  <a:ext uri="{FF2B5EF4-FFF2-40B4-BE49-F238E27FC236}">
                    <a16:creationId xmlns:a16="http://schemas.microsoft.com/office/drawing/2014/main" id="{3FDD1EAA-D375-4889-AC01-55172830B9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94942" y="1914867"/>
                <a:ext cx="0" cy="1451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A75B26DB-582E-4225-93E9-1A54594B8F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6262" y="2996144"/>
                <a:ext cx="0" cy="1451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890EEAD7-00A4-4E05-96B5-A1781D56DE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94942" y="2996144"/>
                <a:ext cx="0" cy="1451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>
                <a:extLst>
                  <a:ext uri="{FF2B5EF4-FFF2-40B4-BE49-F238E27FC236}">
                    <a16:creationId xmlns:a16="http://schemas.microsoft.com/office/drawing/2014/main" id="{0C849EAA-E6C9-4BA2-AF08-F60B4A67B6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6262" y="2284564"/>
                <a:ext cx="0" cy="1451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>
                <a:extLst>
                  <a:ext uri="{FF2B5EF4-FFF2-40B4-BE49-F238E27FC236}">
                    <a16:creationId xmlns:a16="http://schemas.microsoft.com/office/drawing/2014/main" id="{AABC1AF4-86DC-444F-BC90-1FBF5A05E3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6262" y="2623637"/>
                <a:ext cx="0" cy="1451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76A4B0A-3051-4D50-8FF2-A6CBC8B70AB7}"/>
                </a:ext>
              </a:extLst>
            </p:cNvPr>
            <p:cNvSpPr/>
            <p:nvPr/>
          </p:nvSpPr>
          <p:spPr>
            <a:xfrm rot="16200000">
              <a:off x="3284854" y="1862355"/>
              <a:ext cx="1316176" cy="9437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6BD009-CE4F-423B-A14D-DB1E26EC86ED}"/>
                </a:ext>
              </a:extLst>
            </p:cNvPr>
            <p:cNvSpPr/>
            <p:nvPr/>
          </p:nvSpPr>
          <p:spPr>
            <a:xfrm rot="16200000">
              <a:off x="3181808" y="2256340"/>
              <a:ext cx="1229581" cy="17227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Pre Parser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AD78CB2-592A-4475-BC5E-807C62C2BE27}"/>
                </a:ext>
              </a:extLst>
            </p:cNvPr>
            <p:cNvSpPr/>
            <p:nvPr/>
          </p:nvSpPr>
          <p:spPr>
            <a:xfrm rot="16200000">
              <a:off x="3450963" y="2265403"/>
              <a:ext cx="1229581" cy="15415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Pre control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A9B9046-0E15-4910-88D5-40E1DAA36214}"/>
                </a:ext>
              </a:extLst>
            </p:cNvPr>
            <p:cNvSpPr txBox="1"/>
            <p:nvPr/>
          </p:nvSpPr>
          <p:spPr>
            <a:xfrm rot="16200000">
              <a:off x="4000676" y="2227061"/>
              <a:ext cx="6335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TO_HOST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BA1C147-FA58-4399-9A46-9CB26638B793}"/>
                </a:ext>
              </a:extLst>
            </p:cNvPr>
            <p:cNvSpPr txBox="1"/>
            <p:nvPr/>
          </p:nvSpPr>
          <p:spPr>
            <a:xfrm rot="16200000">
              <a:off x="3175954" y="2227061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FROM_NET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3631D6C0-B20C-42D5-B039-8C094634947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654807" y="2286823"/>
              <a:ext cx="0" cy="111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D2851187-16F6-4699-8F28-1793E7970C78}"/>
                </a:ext>
              </a:extLst>
            </p:cNvPr>
            <p:cNvCxnSpPr>
              <a:cxnSpLocks/>
              <a:stCxn id="119" idx="2"/>
              <a:endCxn id="124" idx="0"/>
            </p:cNvCxnSpPr>
            <p:nvPr/>
          </p:nvCxnSpPr>
          <p:spPr>
            <a:xfrm rot="16200000">
              <a:off x="3935707" y="2289507"/>
              <a:ext cx="0" cy="105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4885E46A-BB3C-47B4-AE69-CB8D786EC6F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98483" y="2286823"/>
              <a:ext cx="0" cy="111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FB7A3CC-69E8-4CA8-9E6F-379D5F5E3D5F}"/>
                </a:ext>
              </a:extLst>
            </p:cNvPr>
            <p:cNvGrpSpPr/>
            <p:nvPr/>
          </p:nvGrpSpPr>
          <p:grpSpPr>
            <a:xfrm>
              <a:off x="4729441" y="3318828"/>
              <a:ext cx="795348" cy="506794"/>
              <a:chOff x="7162255" y="2438057"/>
              <a:chExt cx="1036865" cy="660688"/>
            </a:xfrm>
            <a:solidFill>
              <a:schemeClr val="accent4">
                <a:lumMod val="40000"/>
                <a:lumOff val="60000"/>
              </a:schemeClr>
            </a:solidFill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1B894997-7EBB-42B2-9D3A-BDA86ECE921B}"/>
                  </a:ext>
                </a:extLst>
              </p:cNvPr>
              <p:cNvGrpSpPr/>
              <p:nvPr/>
            </p:nvGrpSpPr>
            <p:grpSpPr>
              <a:xfrm>
                <a:off x="7523231" y="2438058"/>
                <a:ext cx="675889" cy="228392"/>
                <a:chOff x="7523231" y="2438058"/>
                <a:chExt cx="675889" cy="228392"/>
              </a:xfrm>
              <a:grpFill/>
            </p:grpSpPr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CADF14A6-7964-47C3-AE6B-4B754DC00D6A}"/>
                    </a:ext>
                  </a:extLst>
                </p:cNvPr>
                <p:cNvSpPr/>
                <p:nvPr/>
              </p:nvSpPr>
              <p:spPr>
                <a:xfrm>
                  <a:off x="7523231" y="2438058"/>
                  <a:ext cx="176780" cy="22458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3A6AC7B6-5B0E-4271-90A2-465D2D599AC9}"/>
                    </a:ext>
                  </a:extLst>
                </p:cNvPr>
                <p:cNvSpPr/>
                <p:nvPr/>
              </p:nvSpPr>
              <p:spPr>
                <a:xfrm>
                  <a:off x="7700011" y="2438058"/>
                  <a:ext cx="176780" cy="22458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79A54587-E301-486D-8380-1A2600968232}"/>
                    </a:ext>
                  </a:extLst>
                </p:cNvPr>
                <p:cNvSpPr/>
                <p:nvPr/>
              </p:nvSpPr>
              <p:spPr>
                <a:xfrm>
                  <a:off x="7876791" y="2438058"/>
                  <a:ext cx="176780" cy="22458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72E0A187-8712-4126-8820-2E1410B8C3B5}"/>
                    </a:ext>
                  </a:extLst>
                </p:cNvPr>
                <p:cNvCxnSpPr>
                  <a:stCxn id="222" idx="0"/>
                </p:cNvCxnSpPr>
                <p:nvPr/>
              </p:nvCxnSpPr>
              <p:spPr>
                <a:xfrm>
                  <a:off x="7965181" y="2438058"/>
                  <a:ext cx="233939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41233759-83F7-42AD-AF87-8270FD25C071}"/>
                    </a:ext>
                  </a:extLst>
                </p:cNvPr>
                <p:cNvCxnSpPr/>
                <p:nvPr/>
              </p:nvCxnSpPr>
              <p:spPr>
                <a:xfrm>
                  <a:off x="7965180" y="2666450"/>
                  <a:ext cx="233939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F499B890-42A2-412F-A2F3-2AF3FD5EE98F}"/>
                  </a:ext>
                </a:extLst>
              </p:cNvPr>
              <p:cNvGrpSpPr/>
              <p:nvPr/>
            </p:nvGrpSpPr>
            <p:grpSpPr>
              <a:xfrm>
                <a:off x="7523230" y="2870353"/>
                <a:ext cx="675889" cy="228392"/>
                <a:chOff x="7523231" y="2438058"/>
                <a:chExt cx="675889" cy="228392"/>
              </a:xfrm>
              <a:grpFill/>
            </p:grpSpPr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3E82E635-3A4F-4AC4-8F74-23B5A7661C20}"/>
                    </a:ext>
                  </a:extLst>
                </p:cNvPr>
                <p:cNvSpPr/>
                <p:nvPr/>
              </p:nvSpPr>
              <p:spPr>
                <a:xfrm>
                  <a:off x="7523231" y="2438058"/>
                  <a:ext cx="176780" cy="22458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1928BEB3-A784-4C09-BD6D-699C26778DC5}"/>
                    </a:ext>
                  </a:extLst>
                </p:cNvPr>
                <p:cNvSpPr/>
                <p:nvPr/>
              </p:nvSpPr>
              <p:spPr>
                <a:xfrm>
                  <a:off x="7700011" y="2438058"/>
                  <a:ext cx="176780" cy="22458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61F1488A-69BF-4838-9C87-6C32E6F1F77F}"/>
                    </a:ext>
                  </a:extLst>
                </p:cNvPr>
                <p:cNvSpPr/>
                <p:nvPr/>
              </p:nvSpPr>
              <p:spPr>
                <a:xfrm>
                  <a:off x="7876791" y="2438058"/>
                  <a:ext cx="176780" cy="22458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0FD3CD46-E2BB-4363-A629-E9221291AC04}"/>
                    </a:ext>
                  </a:extLst>
                </p:cNvPr>
                <p:cNvCxnSpPr>
                  <a:stCxn id="217" idx="0"/>
                </p:cNvCxnSpPr>
                <p:nvPr/>
              </p:nvCxnSpPr>
              <p:spPr>
                <a:xfrm>
                  <a:off x="7965181" y="2438058"/>
                  <a:ext cx="233939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E7DD1FB5-C2DE-4178-8733-93FDC8ED8A40}"/>
                    </a:ext>
                  </a:extLst>
                </p:cNvPr>
                <p:cNvCxnSpPr/>
                <p:nvPr/>
              </p:nvCxnSpPr>
              <p:spPr>
                <a:xfrm>
                  <a:off x="7965180" y="2666450"/>
                  <a:ext cx="233939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Isosceles Triangle 211">
                <a:extLst>
                  <a:ext uri="{FF2B5EF4-FFF2-40B4-BE49-F238E27FC236}">
                    <a16:creationId xmlns:a16="http://schemas.microsoft.com/office/drawing/2014/main" id="{FB5242C4-729B-40B5-85C9-35BF47D4714C}"/>
                  </a:ext>
                </a:extLst>
              </p:cNvPr>
              <p:cNvSpPr/>
              <p:nvPr/>
            </p:nvSpPr>
            <p:spPr>
              <a:xfrm rot="16200000">
                <a:off x="6948011" y="2652301"/>
                <a:ext cx="656879" cy="228392"/>
              </a:xfrm>
              <a:prstGeom prst="triangle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AE03CDE6-4DF9-4BC9-A7FB-030D073D81DF}"/>
                  </a:ext>
                </a:extLst>
              </p:cNvPr>
              <p:cNvCxnSpPr>
                <a:stCxn id="220" idx="1"/>
              </p:cNvCxnSpPr>
              <p:nvPr/>
            </p:nvCxnSpPr>
            <p:spPr>
              <a:xfrm flipH="1" flipV="1">
                <a:off x="7390647" y="2550352"/>
                <a:ext cx="132584" cy="1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FF8B53CB-9440-4DF9-9590-8D907E927990}"/>
                  </a:ext>
                </a:extLst>
              </p:cNvPr>
              <p:cNvCxnSpPr>
                <a:cxnSpLocks/>
                <a:stCxn id="215" idx="1"/>
              </p:cNvCxnSpPr>
              <p:nvPr/>
            </p:nvCxnSpPr>
            <p:spPr>
              <a:xfrm flipH="1" flipV="1">
                <a:off x="7390647" y="2982647"/>
                <a:ext cx="132583" cy="1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Connector: Elbow 132">
              <a:extLst>
                <a:ext uri="{FF2B5EF4-FFF2-40B4-BE49-F238E27FC236}">
                  <a16:creationId xmlns:a16="http://schemas.microsoft.com/office/drawing/2014/main" id="{001A76CD-9E1B-4628-B6AC-D2AB121019F1}"/>
                </a:ext>
              </a:extLst>
            </p:cNvPr>
            <p:cNvCxnSpPr>
              <a:cxnSpLocks/>
              <a:stCxn id="230" idx="2"/>
            </p:cNvCxnSpPr>
            <p:nvPr/>
          </p:nvCxnSpPr>
          <p:spPr>
            <a:xfrm flipH="1">
              <a:off x="5524788" y="3015434"/>
              <a:ext cx="1821957" cy="771776"/>
            </a:xfrm>
            <a:prstGeom prst="bentConnector3">
              <a:avLst>
                <a:gd name="adj1" fmla="val -2161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3AD6E3D-0BAD-4ED2-B5BF-8BE1585541A5}"/>
                </a:ext>
              </a:extLst>
            </p:cNvPr>
            <p:cNvGrpSpPr/>
            <p:nvPr/>
          </p:nvGrpSpPr>
          <p:grpSpPr>
            <a:xfrm rot="10800000">
              <a:off x="7547086" y="2090399"/>
              <a:ext cx="795348" cy="506794"/>
              <a:chOff x="7162255" y="2438057"/>
              <a:chExt cx="1036865" cy="660688"/>
            </a:xfrm>
            <a:solidFill>
              <a:schemeClr val="accent4">
                <a:lumMod val="40000"/>
                <a:lumOff val="60000"/>
              </a:schemeClr>
            </a:solidFill>
          </p:grpSpPr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000D24C4-2EE0-4FF1-925F-223089ECC96C}"/>
                  </a:ext>
                </a:extLst>
              </p:cNvPr>
              <p:cNvGrpSpPr/>
              <p:nvPr/>
            </p:nvGrpSpPr>
            <p:grpSpPr>
              <a:xfrm>
                <a:off x="7523231" y="2438058"/>
                <a:ext cx="675889" cy="228392"/>
                <a:chOff x="7523231" y="2438058"/>
                <a:chExt cx="675889" cy="228392"/>
              </a:xfrm>
              <a:grpFill/>
            </p:grpSpPr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0B4367C7-FBB7-46D6-8642-63B51CC45064}"/>
                    </a:ext>
                  </a:extLst>
                </p:cNvPr>
                <p:cNvSpPr/>
                <p:nvPr/>
              </p:nvSpPr>
              <p:spPr>
                <a:xfrm>
                  <a:off x="7523231" y="2438058"/>
                  <a:ext cx="176780" cy="22458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B7810260-1E4A-40C4-A722-76508A5BA62C}"/>
                    </a:ext>
                  </a:extLst>
                </p:cNvPr>
                <p:cNvSpPr/>
                <p:nvPr/>
              </p:nvSpPr>
              <p:spPr>
                <a:xfrm>
                  <a:off x="7700011" y="2438058"/>
                  <a:ext cx="176780" cy="22458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DD9BA5BF-3E2E-43C9-80A7-5D608A451427}"/>
                    </a:ext>
                  </a:extLst>
                </p:cNvPr>
                <p:cNvSpPr/>
                <p:nvPr/>
              </p:nvSpPr>
              <p:spPr>
                <a:xfrm>
                  <a:off x="7876791" y="2438058"/>
                  <a:ext cx="176780" cy="22458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92568148-EEC8-4E97-AAF8-3E5F2B8415E8}"/>
                    </a:ext>
                  </a:extLst>
                </p:cNvPr>
                <p:cNvCxnSpPr>
                  <a:stCxn id="207" idx="0"/>
                </p:cNvCxnSpPr>
                <p:nvPr/>
              </p:nvCxnSpPr>
              <p:spPr>
                <a:xfrm>
                  <a:off x="7965181" y="2438058"/>
                  <a:ext cx="233939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412E4085-B9D5-4A11-ABBB-4450CD6A80A6}"/>
                    </a:ext>
                  </a:extLst>
                </p:cNvPr>
                <p:cNvCxnSpPr/>
                <p:nvPr/>
              </p:nvCxnSpPr>
              <p:spPr>
                <a:xfrm>
                  <a:off x="7965180" y="2666450"/>
                  <a:ext cx="233939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82861B27-5A86-495C-BDEE-F350D82EFEB9}"/>
                  </a:ext>
                </a:extLst>
              </p:cNvPr>
              <p:cNvGrpSpPr/>
              <p:nvPr/>
            </p:nvGrpSpPr>
            <p:grpSpPr>
              <a:xfrm>
                <a:off x="7523230" y="2870353"/>
                <a:ext cx="675889" cy="228392"/>
                <a:chOff x="7523231" y="2438058"/>
                <a:chExt cx="675889" cy="228392"/>
              </a:xfrm>
              <a:grpFill/>
            </p:grpSpPr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593629F0-D352-4645-95B3-11CC3D3DE525}"/>
                    </a:ext>
                  </a:extLst>
                </p:cNvPr>
                <p:cNvSpPr/>
                <p:nvPr/>
              </p:nvSpPr>
              <p:spPr>
                <a:xfrm>
                  <a:off x="7523231" y="2438058"/>
                  <a:ext cx="176780" cy="22458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E305C75B-3EE3-4781-B3B1-5BB8237D247B}"/>
                    </a:ext>
                  </a:extLst>
                </p:cNvPr>
                <p:cNvSpPr/>
                <p:nvPr/>
              </p:nvSpPr>
              <p:spPr>
                <a:xfrm>
                  <a:off x="7700011" y="2438058"/>
                  <a:ext cx="176780" cy="22458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0ED12AED-4812-4A6D-ABBD-EE869233D0A2}"/>
                    </a:ext>
                  </a:extLst>
                </p:cNvPr>
                <p:cNvSpPr/>
                <p:nvPr/>
              </p:nvSpPr>
              <p:spPr>
                <a:xfrm>
                  <a:off x="7876791" y="2438058"/>
                  <a:ext cx="176780" cy="22458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2D0C5C67-2449-4B88-87AD-A9A5A1A7A390}"/>
                    </a:ext>
                  </a:extLst>
                </p:cNvPr>
                <p:cNvCxnSpPr>
                  <a:stCxn id="202" idx="0"/>
                </p:cNvCxnSpPr>
                <p:nvPr/>
              </p:nvCxnSpPr>
              <p:spPr>
                <a:xfrm>
                  <a:off x="7965181" y="2438058"/>
                  <a:ext cx="233939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FA3DB513-4BCA-4DC9-9135-607503FEEC72}"/>
                    </a:ext>
                  </a:extLst>
                </p:cNvPr>
                <p:cNvCxnSpPr/>
                <p:nvPr/>
              </p:nvCxnSpPr>
              <p:spPr>
                <a:xfrm>
                  <a:off x="7965180" y="2666450"/>
                  <a:ext cx="233939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4" name="Isosceles Triangle 193">
                <a:extLst>
                  <a:ext uri="{FF2B5EF4-FFF2-40B4-BE49-F238E27FC236}">
                    <a16:creationId xmlns:a16="http://schemas.microsoft.com/office/drawing/2014/main" id="{AFB52BA2-575C-4425-B8E1-08798833840D}"/>
                  </a:ext>
                </a:extLst>
              </p:cNvPr>
              <p:cNvSpPr/>
              <p:nvPr/>
            </p:nvSpPr>
            <p:spPr>
              <a:xfrm rot="16200000">
                <a:off x="6948011" y="2652301"/>
                <a:ext cx="656879" cy="228392"/>
              </a:xfrm>
              <a:prstGeom prst="triangle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E0EC899-C9AE-4837-A1AB-5E4C8E24FE65}"/>
                  </a:ext>
                </a:extLst>
              </p:cNvPr>
              <p:cNvCxnSpPr>
                <a:stCxn id="205" idx="1"/>
              </p:cNvCxnSpPr>
              <p:nvPr/>
            </p:nvCxnSpPr>
            <p:spPr>
              <a:xfrm flipH="1" flipV="1">
                <a:off x="7390647" y="2550352"/>
                <a:ext cx="132584" cy="1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B4DA434D-4D57-42D0-9F7D-97999FE0C197}"/>
                  </a:ext>
                </a:extLst>
              </p:cNvPr>
              <p:cNvCxnSpPr>
                <a:cxnSpLocks/>
                <a:stCxn id="198" idx="1"/>
              </p:cNvCxnSpPr>
              <p:nvPr/>
            </p:nvCxnSpPr>
            <p:spPr>
              <a:xfrm flipH="1" flipV="1">
                <a:off x="7390647" y="2982647"/>
                <a:ext cx="132583" cy="1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6" name="Connector: Elbow 135">
              <a:extLst>
                <a:ext uri="{FF2B5EF4-FFF2-40B4-BE49-F238E27FC236}">
                  <a16:creationId xmlns:a16="http://schemas.microsoft.com/office/drawing/2014/main" id="{FFAF86E2-CF17-439F-9D8D-9E65E029A6AF}"/>
                </a:ext>
              </a:extLst>
            </p:cNvPr>
            <p:cNvCxnSpPr>
              <a:cxnSpLocks/>
              <a:stCxn id="232" idx="2"/>
            </p:cNvCxnSpPr>
            <p:nvPr/>
          </p:nvCxnSpPr>
          <p:spPr>
            <a:xfrm flipV="1">
              <a:off x="7341614" y="2358300"/>
              <a:ext cx="229791" cy="679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C8D3BB8-8902-40F9-83AC-3A2F51749F7B}"/>
                </a:ext>
              </a:extLst>
            </p:cNvPr>
            <p:cNvSpPr/>
            <p:nvPr/>
          </p:nvSpPr>
          <p:spPr>
            <a:xfrm>
              <a:off x="4671988" y="2114433"/>
              <a:ext cx="1078520" cy="4575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Net-to-host inline extern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493E3F8-F6C9-46AD-B1CB-355013BF75D2}"/>
                </a:ext>
              </a:extLst>
            </p:cNvPr>
            <p:cNvSpPr/>
            <p:nvPr/>
          </p:nvSpPr>
          <p:spPr>
            <a:xfrm>
              <a:off x="3388747" y="3312391"/>
              <a:ext cx="1035878" cy="5226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Host-to-net inline extern</a:t>
              </a:r>
            </a:p>
          </p:txBody>
        </p:sp>
        <p:cxnSp>
          <p:nvCxnSpPr>
            <p:cNvPr id="140" name="Connector: Elbow 139">
              <a:extLst>
                <a:ext uri="{FF2B5EF4-FFF2-40B4-BE49-F238E27FC236}">
                  <a16:creationId xmlns:a16="http://schemas.microsoft.com/office/drawing/2014/main" id="{100A70B7-9F88-44B4-B82B-22BE50567C16}"/>
                </a:ext>
              </a:extLst>
            </p:cNvPr>
            <p:cNvCxnSpPr>
              <a:cxnSpLocks/>
              <a:stCxn id="137" idx="3"/>
              <a:endCxn id="229" idx="0"/>
            </p:cNvCxnSpPr>
            <p:nvPr/>
          </p:nvCxnSpPr>
          <p:spPr>
            <a:xfrm flipV="1">
              <a:off x="5750508" y="2343187"/>
              <a:ext cx="285308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or: Elbow 140">
              <a:extLst>
                <a:ext uri="{FF2B5EF4-FFF2-40B4-BE49-F238E27FC236}">
                  <a16:creationId xmlns:a16="http://schemas.microsoft.com/office/drawing/2014/main" id="{54B97C2C-15BF-46A3-99DB-BA7E3569F307}"/>
                </a:ext>
              </a:extLst>
            </p:cNvPr>
            <p:cNvCxnSpPr>
              <a:cxnSpLocks/>
              <a:stCxn id="125" idx="2"/>
              <a:endCxn id="137" idx="1"/>
            </p:cNvCxnSpPr>
            <p:nvPr/>
          </p:nvCxnSpPr>
          <p:spPr>
            <a:xfrm>
              <a:off x="4432846" y="2342477"/>
              <a:ext cx="239142" cy="7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or: Elbow 141">
              <a:extLst>
                <a:ext uri="{FF2B5EF4-FFF2-40B4-BE49-F238E27FC236}">
                  <a16:creationId xmlns:a16="http://schemas.microsoft.com/office/drawing/2014/main" id="{5A3D9252-FC8C-421E-BB3E-1F58CFD43D4B}"/>
                </a:ext>
              </a:extLst>
            </p:cNvPr>
            <p:cNvCxnSpPr>
              <a:cxnSpLocks/>
              <a:stCxn id="212" idx="0"/>
              <a:endCxn id="139" idx="3"/>
            </p:cNvCxnSpPr>
            <p:nvPr/>
          </p:nvCxnSpPr>
          <p:spPr>
            <a:xfrm rot="10800000" flipV="1">
              <a:off x="4424626" y="3570764"/>
              <a:ext cx="304815" cy="295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1D40699C-9227-4984-A614-BE3D57C94460}"/>
                </a:ext>
              </a:extLst>
            </p:cNvPr>
            <p:cNvSpPr/>
            <p:nvPr/>
          </p:nvSpPr>
          <p:spPr>
            <a:xfrm rot="5400000">
              <a:off x="2832308" y="2246632"/>
              <a:ext cx="503872" cy="175193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30EDCDE7-5444-4E79-9FB2-75FE9CFA97DE}"/>
                </a:ext>
              </a:extLst>
            </p:cNvPr>
            <p:cNvSpPr/>
            <p:nvPr/>
          </p:nvSpPr>
          <p:spPr>
            <a:xfrm rot="5400000">
              <a:off x="2832308" y="3482560"/>
              <a:ext cx="503872" cy="175193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Connector: Elbow 144">
              <a:extLst>
                <a:ext uri="{FF2B5EF4-FFF2-40B4-BE49-F238E27FC236}">
                  <a16:creationId xmlns:a16="http://schemas.microsoft.com/office/drawing/2014/main" id="{1F715B30-4B9F-495E-85EC-51A20780D06A}"/>
                </a:ext>
              </a:extLst>
            </p:cNvPr>
            <p:cNvCxnSpPr/>
            <p:nvPr/>
          </p:nvCxnSpPr>
          <p:spPr>
            <a:xfrm rot="16200000" flipV="1">
              <a:off x="2606462" y="3036661"/>
              <a:ext cx="549059" cy="231312"/>
            </a:xfrm>
            <a:prstGeom prst="bentConnector3">
              <a:avLst>
                <a:gd name="adj1" fmla="val -3572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589094E8-5729-4698-9AA7-51EAD51CB8C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669541" y="2564957"/>
              <a:ext cx="425222" cy="228991"/>
            </a:xfrm>
            <a:prstGeom prst="bentConnector3">
              <a:avLst>
                <a:gd name="adj1" fmla="val 9966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359C057C-D5FC-4D1B-B29F-7B35B8D701FD}"/>
                </a:ext>
              </a:extLst>
            </p:cNvPr>
            <p:cNvCxnSpPr>
              <a:cxnSpLocks/>
            </p:cNvCxnSpPr>
            <p:nvPr/>
          </p:nvCxnSpPr>
          <p:spPr>
            <a:xfrm>
              <a:off x="2614065" y="2217850"/>
              <a:ext cx="37922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9FF05D8A-8B0D-45AF-A9A1-57CD9558B9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9533" y="3686832"/>
              <a:ext cx="3737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7AF4808-59AA-4B71-862B-5B33C9BB8828}"/>
                </a:ext>
              </a:extLst>
            </p:cNvPr>
            <p:cNvCxnSpPr>
              <a:cxnSpLocks/>
              <a:stCxn id="139" idx="1"/>
              <a:endCxn id="144" idx="0"/>
            </p:cNvCxnSpPr>
            <p:nvPr/>
          </p:nvCxnSpPr>
          <p:spPr>
            <a:xfrm flipH="1" flipV="1">
              <a:off x="3171841" y="3570157"/>
              <a:ext cx="216907" cy="3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2A4DF76-1234-4E91-8EA1-3E5168DE071D}"/>
                </a:ext>
              </a:extLst>
            </p:cNvPr>
            <p:cNvSpPr/>
            <p:nvPr/>
          </p:nvSpPr>
          <p:spPr>
            <a:xfrm rot="16200000">
              <a:off x="1596437" y="2817795"/>
              <a:ext cx="1738515" cy="2824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Network Ports</a:t>
              </a:r>
            </a:p>
          </p:txBody>
        </p:sp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F7081C45-E920-4E37-976B-D4F18536E704}"/>
                </a:ext>
              </a:extLst>
            </p:cNvPr>
            <p:cNvCxnSpPr>
              <a:cxnSpLocks/>
              <a:stCxn id="160" idx="0"/>
              <a:endCxn id="231" idx="0"/>
            </p:cNvCxnSpPr>
            <p:nvPr/>
          </p:nvCxnSpPr>
          <p:spPr>
            <a:xfrm rot="10800000">
              <a:off x="6042805" y="2975036"/>
              <a:ext cx="2436643" cy="608783"/>
            </a:xfrm>
            <a:prstGeom prst="bentConnector3">
              <a:avLst>
                <a:gd name="adj1" fmla="val 11308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7E93260F-BE76-4A20-9053-CAFE4366B2DA}"/>
                </a:ext>
              </a:extLst>
            </p:cNvPr>
            <p:cNvCxnSpPr>
              <a:cxnSpLocks/>
              <a:endCxn id="156" idx="0"/>
            </p:cNvCxnSpPr>
            <p:nvPr/>
          </p:nvCxnSpPr>
          <p:spPr>
            <a:xfrm>
              <a:off x="9345865" y="2478172"/>
              <a:ext cx="23921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0D53D8C-2182-4ADE-9EB6-DFC8F0A2799D}"/>
                </a:ext>
              </a:extLst>
            </p:cNvPr>
            <p:cNvSpPr/>
            <p:nvPr/>
          </p:nvSpPr>
          <p:spPr>
            <a:xfrm rot="16200000">
              <a:off x="9334162" y="2336944"/>
              <a:ext cx="784287" cy="2824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Host 1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CB11AD3-6580-4A44-8817-E365BFBBBAB7}"/>
                </a:ext>
              </a:extLst>
            </p:cNvPr>
            <p:cNvSpPr/>
            <p:nvPr/>
          </p:nvSpPr>
          <p:spPr>
            <a:xfrm>
              <a:off x="8264930" y="1412987"/>
              <a:ext cx="1602604" cy="17227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Programmed in P4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74BB410-921F-4335-8FF8-E4E0FA652B3E}"/>
                </a:ext>
              </a:extLst>
            </p:cNvPr>
            <p:cNvSpPr/>
            <p:nvPr/>
          </p:nvSpPr>
          <p:spPr>
            <a:xfrm>
              <a:off x="8264930" y="1592920"/>
              <a:ext cx="1602604" cy="1845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Fixed function</a:t>
              </a: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32160F98-8FA0-4874-849F-3877754C7FDE}"/>
                </a:ext>
              </a:extLst>
            </p:cNvPr>
            <p:cNvCxnSpPr>
              <a:cxnSpLocks/>
              <a:stCxn id="143" idx="0"/>
              <a:endCxn id="128" idx="0"/>
            </p:cNvCxnSpPr>
            <p:nvPr/>
          </p:nvCxnSpPr>
          <p:spPr>
            <a:xfrm>
              <a:off x="3171841" y="2334229"/>
              <a:ext cx="248732" cy="8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Isosceles Triangle 159">
              <a:extLst>
                <a:ext uri="{FF2B5EF4-FFF2-40B4-BE49-F238E27FC236}">
                  <a16:creationId xmlns:a16="http://schemas.microsoft.com/office/drawing/2014/main" id="{C063A656-6F39-4393-9000-C3657A913A65}"/>
                </a:ext>
              </a:extLst>
            </p:cNvPr>
            <p:cNvSpPr/>
            <p:nvPr/>
          </p:nvSpPr>
          <p:spPr>
            <a:xfrm rot="16200000">
              <a:off x="8315107" y="3496221"/>
              <a:ext cx="503872" cy="175193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Isosceles Triangle 160">
              <a:extLst>
                <a:ext uri="{FF2B5EF4-FFF2-40B4-BE49-F238E27FC236}">
                  <a16:creationId xmlns:a16="http://schemas.microsoft.com/office/drawing/2014/main" id="{E6FC1A36-196C-4175-B40E-1B23FA17D3B3}"/>
                </a:ext>
              </a:extLst>
            </p:cNvPr>
            <p:cNvSpPr/>
            <p:nvPr/>
          </p:nvSpPr>
          <p:spPr>
            <a:xfrm rot="16200000">
              <a:off x="8315107" y="2260293"/>
              <a:ext cx="503872" cy="175193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2" name="Connector: Elbow 161">
              <a:extLst>
                <a:ext uri="{FF2B5EF4-FFF2-40B4-BE49-F238E27FC236}">
                  <a16:creationId xmlns:a16="http://schemas.microsoft.com/office/drawing/2014/main" id="{7E207C8F-6961-47BF-96D3-AD680AE6886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495766" y="2650073"/>
              <a:ext cx="549059" cy="231312"/>
            </a:xfrm>
            <a:prstGeom prst="bentConnector3">
              <a:avLst>
                <a:gd name="adj1" fmla="val -3572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or: Elbow 163">
              <a:extLst>
                <a:ext uri="{FF2B5EF4-FFF2-40B4-BE49-F238E27FC236}">
                  <a16:creationId xmlns:a16="http://schemas.microsoft.com/office/drawing/2014/main" id="{9E111807-3048-47B1-9434-F949E4073C68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8556524" y="3124097"/>
              <a:ext cx="425222" cy="228991"/>
            </a:xfrm>
            <a:prstGeom prst="bentConnector3">
              <a:avLst>
                <a:gd name="adj1" fmla="val 9966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3E16C8F-58AC-42B5-BD15-2B3F91FA074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658000" y="3700195"/>
              <a:ext cx="37922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0A63A106-A01F-49A5-9EFA-E513B76D93D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658000" y="2231213"/>
              <a:ext cx="3737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264F1110-489E-489A-8F93-1FE5E4608108}"/>
                </a:ext>
              </a:extLst>
            </p:cNvPr>
            <p:cNvCxnSpPr>
              <a:cxnSpLocks/>
              <a:stCxn id="194" idx="0"/>
              <a:endCxn id="161" idx="0"/>
            </p:cNvCxnSpPr>
            <p:nvPr/>
          </p:nvCxnSpPr>
          <p:spPr>
            <a:xfrm>
              <a:off x="8342435" y="2345257"/>
              <a:ext cx="137013" cy="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D3500D7F-D785-44AF-8D0E-C1D38AEA4841}"/>
                </a:ext>
              </a:extLst>
            </p:cNvPr>
            <p:cNvGrpSpPr/>
            <p:nvPr/>
          </p:nvGrpSpPr>
          <p:grpSpPr>
            <a:xfrm>
              <a:off x="5897744" y="1960951"/>
              <a:ext cx="1604888" cy="242777"/>
              <a:chOff x="5782914" y="2733762"/>
              <a:chExt cx="2092231" cy="410729"/>
            </a:xfrm>
          </p:grpSpPr>
          <p:cxnSp>
            <p:nvCxnSpPr>
              <p:cNvPr id="189" name="Connector: Elbow 188">
                <a:extLst>
                  <a:ext uri="{FF2B5EF4-FFF2-40B4-BE49-F238E27FC236}">
                    <a16:creationId xmlns:a16="http://schemas.microsoft.com/office/drawing/2014/main" id="{778F88F2-8B5A-45EF-A23D-401B218FAF4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560841" y="2827921"/>
                <a:ext cx="408463" cy="220145"/>
              </a:xfrm>
              <a:prstGeom prst="bentConnector3">
                <a:avLst>
                  <a:gd name="adj1" fmla="val -369"/>
                </a:avLst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nector: Elbow 189">
                <a:extLst>
                  <a:ext uri="{FF2B5EF4-FFF2-40B4-BE49-F238E27FC236}">
                    <a16:creationId xmlns:a16="http://schemas.microsoft.com/office/drawing/2014/main" id="{668AE85C-FAF8-4D1D-9298-37D8E699340F}"/>
                  </a:ext>
                </a:extLst>
              </p:cNvPr>
              <p:cNvCxnSpPr/>
              <p:nvPr/>
            </p:nvCxnSpPr>
            <p:spPr>
              <a:xfrm rot="16200000" flipH="1">
                <a:off x="5682254" y="2836324"/>
                <a:ext cx="408827" cy="207508"/>
              </a:xfrm>
              <a:prstGeom prst="bentConnector3">
                <a:avLst>
                  <a:gd name="adj1" fmla="val 100325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0318A8AC-30EE-4AA1-8060-008A9A22E7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82914" y="2735664"/>
                <a:ext cx="209223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9A7DEDDC-8599-4396-84AF-F3889364CE8A}"/>
                </a:ext>
              </a:extLst>
            </p:cNvPr>
            <p:cNvGrpSpPr/>
            <p:nvPr/>
          </p:nvGrpSpPr>
          <p:grpSpPr>
            <a:xfrm flipV="1">
              <a:off x="5895979" y="3123590"/>
              <a:ext cx="1604888" cy="267777"/>
              <a:chOff x="5782914" y="2733762"/>
              <a:chExt cx="2092231" cy="410729"/>
            </a:xfrm>
          </p:grpSpPr>
          <p:cxnSp>
            <p:nvCxnSpPr>
              <p:cNvPr id="186" name="Connector: Elbow 185">
                <a:extLst>
                  <a:ext uri="{FF2B5EF4-FFF2-40B4-BE49-F238E27FC236}">
                    <a16:creationId xmlns:a16="http://schemas.microsoft.com/office/drawing/2014/main" id="{466EBF5A-9C41-4F29-93FC-AF5052711D9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560841" y="2827921"/>
                <a:ext cx="408463" cy="220145"/>
              </a:xfrm>
              <a:prstGeom prst="bentConnector3">
                <a:avLst>
                  <a:gd name="adj1" fmla="val -369"/>
                </a:avLst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ctor: Elbow 186">
                <a:extLst>
                  <a:ext uri="{FF2B5EF4-FFF2-40B4-BE49-F238E27FC236}">
                    <a16:creationId xmlns:a16="http://schemas.microsoft.com/office/drawing/2014/main" id="{39327737-2EF8-4682-A17D-F6F973327195}"/>
                  </a:ext>
                </a:extLst>
              </p:cNvPr>
              <p:cNvCxnSpPr/>
              <p:nvPr/>
            </p:nvCxnSpPr>
            <p:spPr>
              <a:xfrm rot="16200000" flipH="1">
                <a:off x="5682254" y="2836324"/>
                <a:ext cx="408827" cy="207508"/>
              </a:xfrm>
              <a:prstGeom prst="bentConnector3">
                <a:avLst>
                  <a:gd name="adj1" fmla="val 100325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CF1CC578-B09C-44D1-9A63-60E9F6F3EE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82914" y="2735664"/>
                <a:ext cx="209223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2" name="Connector: Elbow 171">
              <a:extLst>
                <a:ext uri="{FF2B5EF4-FFF2-40B4-BE49-F238E27FC236}">
                  <a16:creationId xmlns:a16="http://schemas.microsoft.com/office/drawing/2014/main" id="{94958132-D764-4613-87E9-60C75ACB0990}"/>
                </a:ext>
              </a:extLst>
            </p:cNvPr>
            <p:cNvCxnSpPr>
              <a:cxnSpLocks/>
            </p:cNvCxnSpPr>
            <p:nvPr/>
          </p:nvCxnSpPr>
          <p:spPr>
            <a:xfrm>
              <a:off x="4424625" y="2421967"/>
              <a:ext cx="717312" cy="231727"/>
            </a:xfrm>
            <a:prstGeom prst="bentConnector3">
              <a:avLst>
                <a:gd name="adj1" fmla="val 18424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or: Elbow 172">
              <a:extLst>
                <a:ext uri="{FF2B5EF4-FFF2-40B4-BE49-F238E27FC236}">
                  <a16:creationId xmlns:a16="http://schemas.microsoft.com/office/drawing/2014/main" id="{0EA4B5EC-9656-4C13-AF61-68A795E110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335" y="2421967"/>
              <a:ext cx="1054497" cy="231727"/>
            </a:xfrm>
            <a:prstGeom prst="bentConnector3">
              <a:avLst>
                <a:gd name="adj1" fmla="val 7961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03E0C39-D210-456C-AB83-27341DE0EC71}"/>
                </a:ext>
              </a:extLst>
            </p:cNvPr>
            <p:cNvSpPr txBox="1"/>
            <p:nvPr/>
          </p:nvSpPr>
          <p:spPr>
            <a:xfrm>
              <a:off x="4813358" y="2663592"/>
              <a:ext cx="688831" cy="318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User-defined</a:t>
              </a:r>
            </a:p>
            <a:p>
              <a:pPr algn="ctr"/>
              <a:r>
                <a:rPr lang="en-US" sz="1050" dirty="0"/>
                <a:t>metadata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423A1971-C108-4268-8806-348DB1B52AF6}"/>
                </a:ext>
              </a:extLst>
            </p:cNvPr>
            <p:cNvSpPr/>
            <p:nvPr/>
          </p:nvSpPr>
          <p:spPr>
            <a:xfrm rot="16200000">
              <a:off x="9334162" y="3303985"/>
              <a:ext cx="784287" cy="2824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Host N</a:t>
              </a:r>
            </a:p>
          </p:txBody>
        </p: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D441761B-F908-491E-853E-729510711067}"/>
                </a:ext>
              </a:extLst>
            </p:cNvPr>
            <p:cNvCxnSpPr>
              <a:cxnSpLocks/>
              <a:endCxn id="176" idx="0"/>
            </p:cNvCxnSpPr>
            <p:nvPr/>
          </p:nvCxnSpPr>
          <p:spPr>
            <a:xfrm>
              <a:off x="9345865" y="3445213"/>
              <a:ext cx="23921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32E908B-3752-4FD4-AA01-E1B70B25DF0A}"/>
                </a:ext>
              </a:extLst>
            </p:cNvPr>
            <p:cNvSpPr txBox="1"/>
            <p:nvPr/>
          </p:nvSpPr>
          <p:spPr>
            <a:xfrm rot="16200000">
              <a:off x="9609243" y="2864306"/>
              <a:ext cx="182753" cy="194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…</a:t>
              </a: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4631D5D9-34A2-41C7-85FD-1F8C629F72F0}"/>
              </a:ext>
            </a:extLst>
          </p:cNvPr>
          <p:cNvSpPr txBox="1"/>
          <p:nvPr/>
        </p:nvSpPr>
        <p:spPr>
          <a:xfrm>
            <a:off x="957207" y="715666"/>
            <a:ext cx="5586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</a:t>
            </a:r>
            <a:r>
              <a:rPr lang="en-US" sz="1400" b="1"/>
              <a:t>3-small</a:t>
            </a:r>
            <a:r>
              <a:rPr lang="en-US" sz="1400" dirty="0"/>
              <a:t>: Same as v3, except reduced in size somewhat, and font sizes </a:t>
            </a:r>
            <a:r>
              <a:rPr lang="en-US" sz="1400" dirty="0" err="1"/>
              <a:t>correspondly</a:t>
            </a:r>
            <a:r>
              <a:rPr lang="en-US" sz="1400" dirty="0"/>
              <a:t> decreased to fit, for use in slides that are half figure, half text.</a:t>
            </a:r>
          </a:p>
        </p:txBody>
      </p:sp>
    </p:spTree>
    <p:extLst>
      <p:ext uri="{BB962C8B-B14F-4D97-AF65-F5344CB8AC3E}">
        <p14:creationId xmlns:p14="http://schemas.microsoft.com/office/powerpoint/2010/main" val="168431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0E3FF64B-C6A6-4736-9847-96B6371F20AE}"/>
              </a:ext>
            </a:extLst>
          </p:cNvPr>
          <p:cNvSpPr/>
          <p:nvPr/>
        </p:nvSpPr>
        <p:spPr>
          <a:xfrm rot="16200000">
            <a:off x="8767177" y="3937957"/>
            <a:ext cx="2276178" cy="3921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 Processing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19FC3C-4B0A-4BE8-AD6C-44B06ECD8204}"/>
              </a:ext>
            </a:extLst>
          </p:cNvPr>
          <p:cNvSpPr/>
          <p:nvPr/>
        </p:nvSpPr>
        <p:spPr>
          <a:xfrm rot="16200000">
            <a:off x="5643169" y="2742665"/>
            <a:ext cx="1621162" cy="20320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CD8402-7233-47B1-A1B5-23D2E88AF40D}"/>
              </a:ext>
            </a:extLst>
          </p:cNvPr>
          <p:cNvSpPr/>
          <p:nvPr/>
        </p:nvSpPr>
        <p:spPr>
          <a:xfrm rot="16200000">
            <a:off x="5194979" y="3643815"/>
            <a:ext cx="1494503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Parser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A835D9-811A-4207-86BD-82A8C24C1D85}"/>
              </a:ext>
            </a:extLst>
          </p:cNvPr>
          <p:cNvSpPr/>
          <p:nvPr/>
        </p:nvSpPr>
        <p:spPr>
          <a:xfrm rot="16200000">
            <a:off x="5889559" y="3659420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E0B604-11FA-4D85-8C27-1B6B6D7746A0}"/>
              </a:ext>
            </a:extLst>
          </p:cNvPr>
          <p:cNvSpPr/>
          <p:nvPr/>
        </p:nvSpPr>
        <p:spPr>
          <a:xfrm rot="16200000">
            <a:off x="6245106" y="3642459"/>
            <a:ext cx="1494503" cy="2348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Main Deparser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A30FC-8EBC-4414-9C3F-8F53C01E89DB}"/>
              </a:ext>
            </a:extLst>
          </p:cNvPr>
          <p:cNvSpPr txBox="1"/>
          <p:nvPr/>
        </p:nvSpPr>
        <p:spPr>
          <a:xfrm rot="16200000">
            <a:off x="5145785" y="3191740"/>
            <a:ext cx="8114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FDA1D5-F37B-4541-B9D2-E055C8630AC5}"/>
              </a:ext>
            </a:extLst>
          </p:cNvPr>
          <p:cNvSpPr txBox="1"/>
          <p:nvPr/>
        </p:nvSpPr>
        <p:spPr>
          <a:xfrm rot="16200000">
            <a:off x="7031931" y="4071910"/>
            <a:ext cx="6254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TO_NET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4AC9D-6D71-45C5-B180-594CD48DA462}"/>
              </a:ext>
            </a:extLst>
          </p:cNvPr>
          <p:cNvSpPr txBox="1"/>
          <p:nvPr/>
        </p:nvSpPr>
        <p:spPr>
          <a:xfrm rot="16200000">
            <a:off x="5113216" y="4015454"/>
            <a:ext cx="894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FROM_HOST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2C12F2-DD96-4A51-B663-4E2BD4690C21}"/>
              </a:ext>
            </a:extLst>
          </p:cNvPr>
          <p:cNvSpPr txBox="1"/>
          <p:nvPr/>
        </p:nvSpPr>
        <p:spPr>
          <a:xfrm rot="16200000">
            <a:off x="6983565" y="3224089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TO_HOST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801080-B3EB-43D3-BDB6-AD0E67A57AA2}"/>
              </a:ext>
            </a:extLst>
          </p:cNvPr>
          <p:cNvCxnSpPr>
            <a:cxnSpLocks/>
          </p:cNvCxnSpPr>
          <p:nvPr/>
        </p:nvCxnSpPr>
        <p:spPr>
          <a:xfrm rot="16200000">
            <a:off x="5757382" y="411482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AD3BE8-DF3A-4F04-908C-973DFE021940}"/>
              </a:ext>
            </a:extLst>
          </p:cNvPr>
          <p:cNvCxnSpPr>
            <a:cxnSpLocks/>
          </p:cNvCxnSpPr>
          <p:nvPr/>
        </p:nvCxnSpPr>
        <p:spPr>
          <a:xfrm rot="16200000">
            <a:off x="6474269" y="3248883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8C6842-6E5E-4C24-B95F-914E14CD1B9C}"/>
              </a:ext>
            </a:extLst>
          </p:cNvPr>
          <p:cNvCxnSpPr>
            <a:cxnSpLocks/>
          </p:cNvCxnSpPr>
          <p:nvPr/>
        </p:nvCxnSpPr>
        <p:spPr>
          <a:xfrm rot="16200000">
            <a:off x="6806104" y="3253673"/>
            <a:ext cx="0" cy="13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973354-BD42-4475-A807-8DE90F54F8A4}"/>
              </a:ext>
            </a:extLst>
          </p:cNvPr>
          <p:cNvCxnSpPr>
            <a:cxnSpLocks/>
          </p:cNvCxnSpPr>
          <p:nvPr/>
        </p:nvCxnSpPr>
        <p:spPr>
          <a:xfrm rot="16200000">
            <a:off x="5757382" y="324614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BD033C-95E1-41B3-B6D8-C9EAC2E4C393}"/>
              </a:ext>
            </a:extLst>
          </p:cNvPr>
          <p:cNvCxnSpPr>
            <a:cxnSpLocks/>
          </p:cNvCxnSpPr>
          <p:nvPr/>
        </p:nvCxnSpPr>
        <p:spPr>
          <a:xfrm rot="16200000">
            <a:off x="7182351" y="411861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2C21DB-6C35-4435-AF14-F51CB6679761}"/>
              </a:ext>
            </a:extLst>
          </p:cNvPr>
          <p:cNvCxnSpPr>
            <a:cxnSpLocks/>
          </p:cNvCxnSpPr>
          <p:nvPr/>
        </p:nvCxnSpPr>
        <p:spPr>
          <a:xfrm rot="16200000">
            <a:off x="7182351" y="324993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046405-9500-4397-B377-F93955C0070E}"/>
              </a:ext>
            </a:extLst>
          </p:cNvPr>
          <p:cNvCxnSpPr>
            <a:cxnSpLocks/>
          </p:cNvCxnSpPr>
          <p:nvPr/>
        </p:nvCxnSpPr>
        <p:spPr>
          <a:xfrm rot="16200000">
            <a:off x="6470771" y="411861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8A593F-0DEE-408E-8DF2-68583A1E725F}"/>
              </a:ext>
            </a:extLst>
          </p:cNvPr>
          <p:cNvCxnSpPr>
            <a:cxnSpLocks/>
          </p:cNvCxnSpPr>
          <p:nvPr/>
        </p:nvCxnSpPr>
        <p:spPr>
          <a:xfrm rot="16200000">
            <a:off x="6809844" y="411861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FA8724-A465-47A6-9A0E-9F107AF39809}"/>
              </a:ext>
            </a:extLst>
          </p:cNvPr>
          <p:cNvGrpSpPr/>
          <p:nvPr/>
        </p:nvGrpSpPr>
        <p:grpSpPr>
          <a:xfrm>
            <a:off x="4083063" y="4598203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DF3C48E-C2EF-4D20-AFB2-DB281529E8F3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89E4118-41DC-4868-9B6A-C447AD851B5D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90398E5-521F-4063-99FE-BE1264D443E1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ECBDE68-91F2-47E4-AC15-78AF217D7254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6F1B34D-78E2-4CD7-A79E-D052F378D7AC}"/>
                  </a:ext>
                </a:extLst>
              </p:cNvPr>
              <p:cNvCxnSpPr>
                <a:stCxn id="6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0897452-91E2-44F6-BA39-CC080CF0F7D7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9FDB37A-305A-4275-ACA9-DB35B7949DC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1E671A-4AB0-45E2-927C-7EB4F296105C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80FA354-CDAD-4F92-82D2-BB7E29F7234F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2DA1646-60A8-4B65-A623-9C5669963125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AAC09B2-0041-43CD-ABEB-047275A88945}"/>
                  </a:ext>
                </a:extLst>
              </p:cNvPr>
              <p:cNvCxnSpPr>
                <a:stCxn id="69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75BAC5A-ABFE-45F5-B96B-39E7A4A2E9FF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E4EB1CBB-A1A6-4A7E-B150-7170D3DEB315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9729964-2882-4AE9-AFD2-1FA623551E12}"/>
                </a:ext>
              </a:extLst>
            </p:cNvPr>
            <p:cNvCxnSpPr>
              <a:stCxn id="57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F3752F6-B834-45F7-9B97-364258E51903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36BE345-2EA6-45DD-85B2-ACD4C19A91F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119926" y="4198868"/>
            <a:ext cx="2351709" cy="943925"/>
          </a:xfrm>
          <a:prstGeom prst="bentConnector3">
            <a:avLst>
              <a:gd name="adj1" fmla="val -114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C834900-1FBA-4F79-9BAA-4729CB027B15}"/>
              </a:ext>
            </a:extLst>
          </p:cNvPr>
          <p:cNvGrpSpPr/>
          <p:nvPr/>
        </p:nvGrpSpPr>
        <p:grpSpPr>
          <a:xfrm rot="10800000">
            <a:off x="7756319" y="2996747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34B8E6-B6C8-4BFF-A10F-079EB15198A8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13AE22C-8AD7-40F6-9EF8-6B4DE095F8DF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F785829-C061-4AFB-BDB7-9C39345526BD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83D7377-E38F-400E-BCB0-83D7562912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A9CB8A9-645C-47BF-A98F-F493E5C3BF7C}"/>
                  </a:ext>
                </a:extLst>
              </p:cNvPr>
              <p:cNvCxnSpPr>
                <a:stCxn id="96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2F34EA5-A6AF-4011-A59A-0B5A3CB4CB1E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3D2EA44-E572-4314-A407-A19912C2D50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9FA7F2F-5E1A-4F16-89E2-0CB288EEE1E1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3B28F9F-E81C-43E0-8F8F-E37C550607A4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E6D3780-48EF-411D-8EA2-E6D89A649A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0AC4723-CB26-4590-80A1-F7276F18C7C4}"/>
                  </a:ext>
                </a:extLst>
              </p:cNvPr>
              <p:cNvCxnSpPr>
                <a:stCxn id="9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F6ACD16-9151-4EB9-8D35-BF01BF9499FA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E0EC7B73-1EFE-47F9-937E-B4ED639FD123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4F37508-E32F-4F43-B165-1554A5AB679E}"/>
                </a:ext>
              </a:extLst>
            </p:cNvPr>
            <p:cNvCxnSpPr>
              <a:stCxn id="94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EA0C0BF-71AF-491F-8D77-A19CCBAC8916}"/>
                </a:ext>
              </a:extLst>
            </p:cNvPr>
            <p:cNvCxnSpPr>
              <a:cxnSpLocks/>
              <a:stCxn id="89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F4860C18-D645-4EE6-BCDB-79FE3B828918}"/>
              </a:ext>
            </a:extLst>
          </p:cNvPr>
          <p:cNvCxnSpPr>
            <a:cxnSpLocks/>
          </p:cNvCxnSpPr>
          <p:nvPr/>
        </p:nvCxnSpPr>
        <p:spPr>
          <a:xfrm flipV="1">
            <a:off x="7464947" y="3354678"/>
            <a:ext cx="316688" cy="1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7878CF7-E469-4A06-9E5C-918E6DCCBE40}"/>
              </a:ext>
            </a:extLst>
          </p:cNvPr>
          <p:cNvSpPr/>
          <p:nvPr/>
        </p:nvSpPr>
        <p:spPr>
          <a:xfrm>
            <a:off x="5757847" y="2167447"/>
            <a:ext cx="1406025" cy="5964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Net-to-host inline extern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5B57169-1275-4E2F-A03B-8F7108AA0A55}"/>
              </a:ext>
            </a:extLst>
          </p:cNvPr>
          <p:cNvSpPr/>
          <p:nvPr/>
        </p:nvSpPr>
        <p:spPr>
          <a:xfrm>
            <a:off x="2335252" y="4589811"/>
            <a:ext cx="1350435" cy="681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Host-to-net inline extern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C8D7A4A-4E00-4E2B-A752-9407B9B8DC70}"/>
              </a:ext>
            </a:extLst>
          </p:cNvPr>
          <p:cNvCxnSpPr>
            <a:cxnSpLocks/>
            <a:stCxn id="72" idx="0"/>
            <a:endCxn id="121" idx="3"/>
          </p:cNvCxnSpPr>
          <p:nvPr/>
        </p:nvCxnSpPr>
        <p:spPr>
          <a:xfrm rot="10800000" flipV="1">
            <a:off x="3685687" y="4926642"/>
            <a:ext cx="397376" cy="38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69446477-9F3C-4C1B-897E-FE05C5B55386}"/>
              </a:ext>
            </a:extLst>
          </p:cNvPr>
          <p:cNvSpPr/>
          <p:nvPr/>
        </p:nvSpPr>
        <p:spPr>
          <a:xfrm rot="5400000">
            <a:off x="1609843" y="3200422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9A9B0175-8F65-42F2-977C-C24007A56A08}"/>
              </a:ext>
            </a:extLst>
          </p:cNvPr>
          <p:cNvSpPr/>
          <p:nvPr/>
        </p:nvSpPr>
        <p:spPr>
          <a:xfrm rot="5400000">
            <a:off x="1609843" y="4811654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3C48504E-28A7-489B-8BDA-8A995ED1375D}"/>
              </a:ext>
            </a:extLst>
          </p:cNvPr>
          <p:cNvCxnSpPr/>
          <p:nvPr/>
        </p:nvCxnSpPr>
        <p:spPr>
          <a:xfrm rot="16200000" flipV="1">
            <a:off x="1315417" y="4230353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0A865F1-4DDF-4A37-936C-7E29C2D815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97650" y="361541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780DDE3-D616-4239-A66D-F2FEFC8DECC9}"/>
              </a:ext>
            </a:extLst>
          </p:cNvPr>
          <p:cNvCxnSpPr>
            <a:cxnSpLocks/>
          </p:cNvCxnSpPr>
          <p:nvPr/>
        </p:nvCxnSpPr>
        <p:spPr>
          <a:xfrm>
            <a:off x="1325328" y="3162900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75C8117-3AA7-4E36-88BA-920C6B3941AA}"/>
              </a:ext>
            </a:extLst>
          </p:cNvPr>
          <p:cNvCxnSpPr>
            <a:cxnSpLocks/>
          </p:cNvCxnSpPr>
          <p:nvPr/>
        </p:nvCxnSpPr>
        <p:spPr>
          <a:xfrm flipH="1">
            <a:off x="1332456" y="5077956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0B81CF6-C291-4A3A-8CFF-4322DFD54B64}"/>
              </a:ext>
            </a:extLst>
          </p:cNvPr>
          <p:cNvCxnSpPr>
            <a:cxnSpLocks/>
            <a:stCxn id="121" idx="1"/>
            <a:endCxn id="155" idx="0"/>
          </p:cNvCxnSpPr>
          <p:nvPr/>
        </p:nvCxnSpPr>
        <p:spPr>
          <a:xfrm flipH="1" flipV="1">
            <a:off x="2052479" y="4925851"/>
            <a:ext cx="282773" cy="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FB0182-B326-448A-83DA-468E49772E39}"/>
              </a:ext>
            </a:extLst>
          </p:cNvPr>
          <p:cNvSpPr/>
          <p:nvPr/>
        </p:nvSpPr>
        <p:spPr>
          <a:xfrm rot="16200000">
            <a:off x="-1315" y="3945025"/>
            <a:ext cx="2266436" cy="3682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Ports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C4648FD0-BE39-49B2-A297-6987E7ED42BA}"/>
              </a:ext>
            </a:extLst>
          </p:cNvPr>
          <p:cNvCxnSpPr>
            <a:cxnSpLocks/>
            <a:stCxn id="110" idx="0"/>
            <a:endCxn id="14" idx="0"/>
          </p:cNvCxnSpPr>
          <p:nvPr/>
        </p:nvCxnSpPr>
        <p:spPr>
          <a:xfrm rot="10800000">
            <a:off x="5433657" y="4142413"/>
            <a:ext cx="3538146" cy="801247"/>
          </a:xfrm>
          <a:prstGeom prst="bentConnector3">
            <a:avLst>
              <a:gd name="adj1" fmla="val 106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B56D066-03B7-4AA5-AE48-439E5D95D240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10101319" y="3502272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143778A-3CAF-4C20-AA59-3CC193DB8BCB}"/>
              </a:ext>
            </a:extLst>
          </p:cNvPr>
          <p:cNvSpPr/>
          <p:nvPr/>
        </p:nvSpPr>
        <p:spPr>
          <a:xfrm rot="16200000">
            <a:off x="10086062" y="3318158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FA7448-7B0F-43F4-A246-03BDB307CBC0}"/>
              </a:ext>
            </a:extLst>
          </p:cNvPr>
          <p:cNvSpPr/>
          <p:nvPr/>
        </p:nvSpPr>
        <p:spPr>
          <a:xfrm>
            <a:off x="8692145" y="2113631"/>
            <a:ext cx="2089254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Programmed in P4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981AA32-2977-41CF-9174-51C16EB7A3C1}"/>
              </a:ext>
            </a:extLst>
          </p:cNvPr>
          <p:cNvSpPr/>
          <p:nvPr/>
        </p:nvSpPr>
        <p:spPr>
          <a:xfrm>
            <a:off x="8692145" y="2348203"/>
            <a:ext cx="2089254" cy="2406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Fixed function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CBF41200-6B39-49A7-85D4-64606C55105F}"/>
              </a:ext>
            </a:extLst>
          </p:cNvPr>
          <p:cNvSpPr/>
          <p:nvPr/>
        </p:nvSpPr>
        <p:spPr>
          <a:xfrm rot="16200000">
            <a:off x="8757559" y="4829463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8EF40A48-3C9D-4A24-A40E-E4870584BA66}"/>
              </a:ext>
            </a:extLst>
          </p:cNvPr>
          <p:cNvSpPr/>
          <p:nvPr/>
        </p:nvSpPr>
        <p:spPr>
          <a:xfrm rot="16200000">
            <a:off x="8757559" y="3218231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C64DEB71-3093-431E-88AF-4C2BE81668EF}"/>
              </a:ext>
            </a:extLst>
          </p:cNvPr>
          <p:cNvCxnSpPr>
            <a:cxnSpLocks/>
          </p:cNvCxnSpPr>
          <p:nvPr/>
        </p:nvCxnSpPr>
        <p:spPr>
          <a:xfrm rot="5400000" flipV="1">
            <a:off x="8993077" y="3726372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368C70F1-7509-412A-8F1A-A518E73EEB0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072285" y="434434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6EAE7FF-ED18-4376-A74D-07B093B5896D}"/>
              </a:ext>
            </a:extLst>
          </p:cNvPr>
          <p:cNvCxnSpPr>
            <a:cxnSpLocks/>
          </p:cNvCxnSpPr>
          <p:nvPr/>
        </p:nvCxnSpPr>
        <p:spPr>
          <a:xfrm rot="10800000">
            <a:off x="9204576" y="5095376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B8B9C9F-8E4C-4C30-AB47-9A5A956DF566}"/>
              </a:ext>
            </a:extLst>
          </p:cNvPr>
          <p:cNvCxnSpPr>
            <a:cxnSpLocks/>
          </p:cNvCxnSpPr>
          <p:nvPr/>
        </p:nvCxnSpPr>
        <p:spPr>
          <a:xfrm rot="10800000" flipH="1">
            <a:off x="9204576" y="3180321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0462665-FCF8-4E8C-943A-0EF224BA3563}"/>
              </a:ext>
            </a:extLst>
          </p:cNvPr>
          <p:cNvCxnSpPr>
            <a:cxnSpLocks/>
            <a:stCxn id="86" idx="0"/>
            <a:endCxn id="111" idx="0"/>
          </p:cNvCxnSpPr>
          <p:nvPr/>
        </p:nvCxnSpPr>
        <p:spPr>
          <a:xfrm>
            <a:off x="8793185" y="3328996"/>
            <a:ext cx="178618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AAD870DC-10F4-46EA-8DD1-22D68B525CA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00632" y="2735448"/>
            <a:ext cx="676870" cy="136691"/>
          </a:xfrm>
          <a:prstGeom prst="bentConnector3">
            <a:avLst>
              <a:gd name="adj1" fmla="val -97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6D1D99B2-0E86-47B6-9123-9267435A5C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24235" y="2733173"/>
            <a:ext cx="672330" cy="150304"/>
          </a:xfrm>
          <a:prstGeom prst="bentConnector3">
            <a:avLst>
              <a:gd name="adj1" fmla="val 1004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A750F747-27DB-43AF-84FE-43C67DC6B9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26389" y="4490272"/>
            <a:ext cx="403990" cy="115327"/>
          </a:xfrm>
          <a:prstGeom prst="bentConnector3">
            <a:avLst>
              <a:gd name="adj1" fmla="val 96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7C40998A-C287-47CA-9A06-025F2A66B1E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63407" y="4480360"/>
            <a:ext cx="408827" cy="135459"/>
          </a:xfrm>
          <a:prstGeom prst="bentConnector3">
            <a:avLst>
              <a:gd name="adj1" fmla="val 993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4155A40-B988-46ED-BC5E-C58015564533}"/>
              </a:ext>
            </a:extLst>
          </p:cNvPr>
          <p:cNvCxnSpPr>
            <a:cxnSpLocks/>
          </p:cNvCxnSpPr>
          <p:nvPr/>
        </p:nvCxnSpPr>
        <p:spPr>
          <a:xfrm flipH="1">
            <a:off x="5300092" y="4747290"/>
            <a:ext cx="2285956" cy="5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6B1E8FE-E0AE-4FF6-AC2B-2BC0EAF5B4C8}"/>
              </a:ext>
            </a:extLst>
          </p:cNvPr>
          <p:cNvCxnSpPr>
            <a:cxnSpLocks/>
            <a:stCxn id="138" idx="0"/>
          </p:cNvCxnSpPr>
          <p:nvPr/>
        </p:nvCxnSpPr>
        <p:spPr>
          <a:xfrm>
            <a:off x="2052479" y="3314619"/>
            <a:ext cx="3367830" cy="1728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BEE2C53-F970-432C-9EF0-B16395497DDB}"/>
              </a:ext>
            </a:extLst>
          </p:cNvPr>
          <p:cNvSpPr/>
          <p:nvPr/>
        </p:nvSpPr>
        <p:spPr>
          <a:xfrm rot="16200000">
            <a:off x="10086062" y="4578852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96FCB9-19D5-432B-B874-01E971C45BF4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10101319" y="4762966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6F5D3B7-9CD0-4224-9762-C76C79E1371B}"/>
              </a:ext>
            </a:extLst>
          </p:cNvPr>
          <p:cNvSpPr txBox="1"/>
          <p:nvPr/>
        </p:nvSpPr>
        <p:spPr>
          <a:xfrm rot="16200000">
            <a:off x="10444675" y="4005660"/>
            <a:ext cx="238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68CB67B-70A7-45EE-8A0E-7C71A2AAD5EE}"/>
              </a:ext>
            </a:extLst>
          </p:cNvPr>
          <p:cNvCxnSpPr>
            <a:cxnSpLocks/>
            <a:stCxn id="120" idx="1"/>
          </p:cNvCxnSpPr>
          <p:nvPr/>
        </p:nvCxnSpPr>
        <p:spPr>
          <a:xfrm flipH="1">
            <a:off x="5279521" y="2465666"/>
            <a:ext cx="478326" cy="2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6D160BB-BE99-473D-BF09-70004A67BE35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>
            <a:off x="7163872" y="2465359"/>
            <a:ext cx="443542" cy="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9B7E0ED-8772-44A6-BD46-8EBA68442208}"/>
              </a:ext>
            </a:extLst>
          </p:cNvPr>
          <p:cNvSpPr/>
          <p:nvPr/>
        </p:nvSpPr>
        <p:spPr>
          <a:xfrm rot="16200000">
            <a:off x="5554161" y="3655629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control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7FA4F80-C4C0-4859-884B-41920790CA7A}"/>
              </a:ext>
            </a:extLst>
          </p:cNvPr>
          <p:cNvCxnSpPr>
            <a:cxnSpLocks/>
          </p:cNvCxnSpPr>
          <p:nvPr/>
        </p:nvCxnSpPr>
        <p:spPr>
          <a:xfrm rot="16200000">
            <a:off x="6138871" y="3245092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CD7B2CD-4139-4CA0-8F3D-C2F75675CAD0}"/>
              </a:ext>
            </a:extLst>
          </p:cNvPr>
          <p:cNvCxnSpPr>
            <a:cxnSpLocks/>
          </p:cNvCxnSpPr>
          <p:nvPr/>
        </p:nvCxnSpPr>
        <p:spPr>
          <a:xfrm rot="16200000">
            <a:off x="6135373" y="4114822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119881B-0804-466A-A54F-F276C61F4704}"/>
              </a:ext>
            </a:extLst>
          </p:cNvPr>
          <p:cNvSpPr txBox="1"/>
          <p:nvPr/>
        </p:nvSpPr>
        <p:spPr>
          <a:xfrm>
            <a:off x="957207" y="715666"/>
            <a:ext cx="55861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v4</a:t>
            </a:r>
            <a:r>
              <a:rPr lang="en-US" sz="1400" dirty="0"/>
              <a:t>: This was proposed and discussed at 2020-Dec-07 PNA meeting. It seems possible that organizing P4 code in 4 blocks as shown here would be straightforward for a P4 compiler to take and target a hardware architecture that looks more like v3.  (Clearly code organized like this should be easy to target to a hardware architecture that looks like v4).</a:t>
            </a:r>
          </a:p>
        </p:txBody>
      </p:sp>
    </p:spTree>
    <p:extLst>
      <p:ext uri="{BB962C8B-B14F-4D97-AF65-F5344CB8AC3E}">
        <p14:creationId xmlns:p14="http://schemas.microsoft.com/office/powerpoint/2010/main" val="1780815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D2001F796B5842ACB4675D256F8FDC" ma:contentTypeVersion="12" ma:contentTypeDescription="Create a new document." ma:contentTypeScope="" ma:versionID="c85e048fa781f40110e66b592c02dbca">
  <xsd:schema xmlns:xsd="http://www.w3.org/2001/XMLSchema" xmlns:xs="http://www.w3.org/2001/XMLSchema" xmlns:p="http://schemas.microsoft.com/office/2006/metadata/properties" xmlns:ns3="88a3e169-3f2e-4cb2-84e3-0f816f3920de" xmlns:ns4="6d44ab1e-4f7a-423e-9215-d8d8e61f56e6" targetNamespace="http://schemas.microsoft.com/office/2006/metadata/properties" ma:root="true" ma:fieldsID="6538c91a1e992d8cfb9fb30155d82126" ns3:_="" ns4:_="">
    <xsd:import namespace="88a3e169-3f2e-4cb2-84e3-0f816f3920de"/>
    <xsd:import namespace="6d44ab1e-4f7a-423e-9215-d8d8e61f56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a3e169-3f2e-4cb2-84e3-0f816f392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4ab1e-4f7a-423e-9215-d8d8e61f56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29137C-F1C0-4930-80A0-A7C0C38F3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F4B324-A6F8-4FC0-BBBB-05E2337781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6d44ab1e-4f7a-423e-9215-d8d8e61f56e6"/>
    <ds:schemaRef ds:uri="88a3e169-3f2e-4cb2-84e3-0f816f3920d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E4DBC62-83C7-4C26-A85C-6023E4D35A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a3e169-3f2e-4cb2-84e3-0f816f3920de"/>
    <ds:schemaRef ds:uri="6d44ab1e-4f7a-423e-9215-d8d8e61f56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385</Words>
  <Application>Microsoft Office PowerPoint</Application>
  <PresentationFormat>Widescreen</PresentationFormat>
  <Paragraphs>100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PNA pipeline</dc:title>
  <dc:creator>Fingerhut, John Andy</dc:creator>
  <cp:lastModifiedBy>Fingerhut, John Andy</cp:lastModifiedBy>
  <cp:revision>1</cp:revision>
  <dcterms:created xsi:type="dcterms:W3CDTF">2020-11-12T20:43:04Z</dcterms:created>
  <dcterms:modified xsi:type="dcterms:W3CDTF">2021-04-12T14:43:29Z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0x01010074D2001F796B5842ACB4675D256F8FDC</vt:lpwstr>
  </property>
</Properties>
</file>