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6A06D-E856-40B7-957C-0F50F3800040}" v="9" dt="2021-04-12T15:35:5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AB275EFB-7DC9-4E6C-884D-530FD05132B0}"/>
    <pc:docChg chg="undo custSel modSld">
      <pc:chgData name="Fingerhut, John Andy" userId="6ad675d3-541e-4813-9336-4804cd571dc7" providerId="ADAL" clId="{AB275EFB-7DC9-4E6C-884D-530FD05132B0}" dt="2020-11-13T02:43:14.555" v="143" actId="1076"/>
      <pc:docMkLst>
        <pc:docMk/>
      </pc:docMkLst>
      <pc:sldChg chg="addSp delSp modSp">
        <pc:chgData name="Fingerhut, John Andy" userId="6ad675d3-541e-4813-9336-4804cd571dc7" providerId="ADAL" clId="{AB275EFB-7DC9-4E6C-884D-530FD05132B0}" dt="2020-11-13T02:43:14.555" v="143" actId="1076"/>
        <pc:sldMkLst>
          <pc:docMk/>
          <pc:sldMk cId="1091789387" sldId="273"/>
        </pc:sldMkLst>
        <pc:spChg chg="del">
          <ac:chgData name="Fingerhut, John Andy" userId="6ad675d3-541e-4813-9336-4804cd571dc7" providerId="ADAL" clId="{AB275EFB-7DC9-4E6C-884D-530FD05132B0}" dt="2020-11-12T20:44:50.112" v="0" actId="478"/>
          <ac:spMkLst>
            <pc:docMk/>
            <pc:sldMk cId="1091789387" sldId="273"/>
            <ac:spMk id="2" creationId="{2AEA91F8-E15F-47F9-A642-B540FBB86354}"/>
          </ac:spMkLst>
        </pc:spChg>
        <pc:spChg chg="add del mod">
          <ac:chgData name="Fingerhut, John Andy" userId="6ad675d3-541e-4813-9336-4804cd571dc7" providerId="ADAL" clId="{AB275EFB-7DC9-4E6C-884D-530FD05132B0}" dt="2020-11-12T20:44:52.494" v="1" actId="478"/>
          <ac:spMkLst>
            <pc:docMk/>
            <pc:sldMk cId="1091789387" sldId="273"/>
            <ac:spMk id="5" creationId="{9D40767B-136D-49AC-BC6B-F8B4B25D33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5" creationId="{8EB9B0E0-C169-48B3-BCE6-385310287F99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6" creationId="{3ED9F1BC-576A-4EF3-9876-126695A64636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37" creationId="{FEF6D1E8-CAD9-4D86-8016-9DF9D3A426B1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0" creationId="{A99932A6-6BD7-4FD1-93C8-8E131159E42A}"/>
          </ac:spMkLst>
        </pc:spChg>
        <pc:spChg chg="mod topLvl">
          <ac:chgData name="Fingerhut, John Andy" userId="6ad675d3-541e-4813-9336-4804cd571dc7" providerId="ADAL" clId="{AB275EFB-7DC9-4E6C-884D-530FD05132B0}" dt="2020-11-13T02:33:45.728" v="78" actId="165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275EFB-7DC9-4E6C-884D-530FD05132B0}" dt="2020-11-13T02:31:29.523" v="49" actId="478"/>
          <ac:spMkLst>
            <pc:docMk/>
            <pc:sldMk cId="1091789387" sldId="273"/>
            <ac:spMk id="108" creationId="{F7594EFE-CC19-4890-A71C-A356D27742F2}"/>
          </ac:spMkLst>
        </pc:spChg>
        <pc:spChg chg="add del mod">
          <ac:chgData name="Fingerhut, John Andy" userId="6ad675d3-541e-4813-9336-4804cd571dc7" providerId="ADAL" clId="{AB275EFB-7DC9-4E6C-884D-530FD05132B0}" dt="2020-11-13T02:31:10.509" v="45" actId="478"/>
          <ac:spMkLst>
            <pc:docMk/>
            <pc:sldMk cId="1091789387" sldId="273"/>
            <ac:spMk id="109" creationId="{8929AB5C-7DBF-4B17-9E8A-36D99FF27FCB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0" creationId="{CBF41200-6B39-49A7-85D4-64606C55105F}"/>
          </ac:spMkLst>
        </pc:spChg>
        <pc:spChg chg="add mod topLvl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11" creationId="{8EF40A48-3C9D-4A24-A40E-E4870584BA66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3" creationId="{58FA7448-7B0F-43F4-A246-03BDB307CBC0}"/>
          </ac:spMkLst>
        </pc:spChg>
        <pc:spChg chg="mod">
          <ac:chgData name="Fingerhut, John Andy" userId="6ad675d3-541e-4813-9336-4804cd571dc7" providerId="ADAL" clId="{AB275EFB-7DC9-4E6C-884D-530FD05132B0}" dt="2020-11-13T02:43:14.555" v="143" actId="1076"/>
          <ac:spMkLst>
            <pc:docMk/>
            <pc:sldMk cId="1091789387" sldId="273"/>
            <ac:spMk id="114" creationId="{8981AA32-2977-41CF-9174-51C16EB7A3C1}"/>
          </ac:spMkLst>
        </pc:spChg>
        <pc:spChg chg="add del mod topLvl">
          <ac:chgData name="Fingerhut, John Andy" userId="6ad675d3-541e-4813-9336-4804cd571dc7" providerId="ADAL" clId="{AB275EFB-7DC9-4E6C-884D-530FD05132B0}" dt="2020-11-13T02:34:43.356" v="103" actId="478"/>
          <ac:spMkLst>
            <pc:docMk/>
            <pc:sldMk cId="1091789387" sldId="273"/>
            <ac:spMk id="119" creationId="{231B9BC7-9EDF-4A13-BE99-93FD10BE7392}"/>
          </ac:spMkLst>
        </pc:spChg>
        <pc:spChg chg="mod">
          <ac:chgData name="Fingerhut, John Andy" userId="6ad675d3-541e-4813-9336-4804cd571dc7" providerId="ADAL" clId="{AB275EFB-7DC9-4E6C-884D-530FD05132B0}" dt="2020-11-13T02:27:10.361" v="24" actId="1076"/>
          <ac:spMkLst>
            <pc:docMk/>
            <pc:sldMk cId="1091789387" sldId="273"/>
            <ac:spMk id="120" creationId="{27878CF7-E469-4A06-9E5C-918E6DCCBE40}"/>
          </ac:spMkLst>
        </pc:spChg>
        <pc:spChg chg="mod">
          <ac:chgData name="Fingerhut, John Andy" userId="6ad675d3-541e-4813-9336-4804cd571dc7" providerId="ADAL" clId="{AB275EFB-7DC9-4E6C-884D-530FD05132B0}" dt="2020-11-13T02:26:12.034" v="17" actId="1076"/>
          <ac:spMkLst>
            <pc:docMk/>
            <pc:sldMk cId="1091789387" sldId="273"/>
            <ac:spMk id="121" creationId="{C5B57169-1275-4E2F-A03B-8F7108AA0A55}"/>
          </ac:spMkLst>
        </pc:spChg>
        <pc:spChg chg="add mod or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148" creationId="{0E3FF64B-C6A6-4736-9847-96B6371F20AE}"/>
          </ac:spMkLst>
        </pc:spChg>
        <pc:spChg chg="del mod">
          <ac:chgData name="Fingerhut, John Andy" userId="6ad675d3-541e-4813-9336-4804cd571dc7" providerId="ADAL" clId="{AB275EFB-7DC9-4E6C-884D-530FD05132B0}" dt="2020-11-13T02:29:05.373" v="30" actId="478"/>
          <ac:spMkLst>
            <pc:docMk/>
            <pc:sldMk cId="1091789387" sldId="273"/>
            <ac:spMk id="185" creationId="{0D2D3C60-4A1A-4E38-8845-024DF1FE79E8}"/>
          </ac:spMkLst>
        </pc:spChg>
        <pc:spChg chg="del mod">
          <ac:chgData name="Fingerhut, John Andy" userId="6ad675d3-541e-4813-9336-4804cd571dc7" providerId="ADAL" clId="{AB275EFB-7DC9-4E6C-884D-530FD05132B0}" dt="2020-11-13T02:35:24.251" v="106" actId="478"/>
          <ac:spMkLst>
            <pc:docMk/>
            <pc:sldMk cId="1091789387" sldId="273"/>
            <ac:spMk id="186" creationId="{ECB7CF33-FC02-4C32-970C-EB52B3F817E6}"/>
          </ac:spMkLst>
        </pc:spChg>
        <pc:spChg chg="mod">
          <ac:chgData name="Fingerhut, John Andy" userId="6ad675d3-541e-4813-9336-4804cd571dc7" providerId="ADAL" clId="{AB275EFB-7DC9-4E6C-884D-530FD05132B0}" dt="2020-11-13T02:36:24.018" v="114" actId="1076"/>
          <ac:spMkLst>
            <pc:docMk/>
            <pc:sldMk cId="1091789387" sldId="273"/>
            <ac:spMk id="200" creationId="{6143778A-3CAF-4C20-AA59-3CC193DB8BCB}"/>
          </ac:spMkLst>
        </pc:spChg>
        <pc:grpChg chg="del mod">
          <ac:chgData name="Fingerhut, John Andy" userId="6ad675d3-541e-4813-9336-4804cd571dc7" providerId="ADAL" clId="{AB275EFB-7DC9-4E6C-884D-530FD05132B0}" dt="2020-11-13T02:33:45.728" v="78" actId="165"/>
          <ac:grpSpMkLst>
            <pc:docMk/>
            <pc:sldMk cId="1091789387" sldId="273"/>
            <ac:grpSpMk id="4" creationId="{8C98B034-85E6-458B-A9FF-1528198EAA1A}"/>
          </ac:grpSpMkLst>
        </pc:grpChg>
        <pc:grpChg chg="mod">
          <ac:chgData name="Fingerhut, John Andy" userId="6ad675d3-541e-4813-9336-4804cd571dc7" providerId="ADAL" clId="{AB275EFB-7DC9-4E6C-884D-530FD05132B0}" dt="2020-11-13T02:26:52.046" v="22" actId="1076"/>
          <ac:grpSpMkLst>
            <pc:docMk/>
            <pc:sldMk cId="1091789387" sldId="273"/>
            <ac:grpSpMk id="25" creationId="{D3A54630-E9F6-45DD-998F-E5DC0F14A399}"/>
          </ac:grpSpMkLst>
        </pc:grpChg>
        <pc:grpChg chg="add del mod">
          <ac:chgData name="Fingerhut, John Andy" userId="6ad675d3-541e-4813-9336-4804cd571dc7" providerId="ADAL" clId="{AB275EFB-7DC9-4E6C-884D-530FD05132B0}" dt="2020-11-13T02:32:10.041" v="51" actId="165"/>
          <ac:grpSpMkLst>
            <pc:docMk/>
            <pc:sldMk cId="1091789387" sldId="273"/>
            <ac:grpSpMk id="54" creationId="{4C313AC5-98CA-442B-99E2-5839162276A8}"/>
          </ac:grpSpMkLst>
        </pc:grpChg>
        <pc:grpChg chg="mod">
          <ac:chgData name="Fingerhut, John Andy" userId="6ad675d3-541e-4813-9336-4804cd571dc7" providerId="ADAL" clId="{AB275EFB-7DC9-4E6C-884D-530FD05132B0}" dt="2020-11-13T02:26:22.005" v="18" actId="1076"/>
          <ac:grpSpMkLst>
            <pc:docMk/>
            <pc:sldMk cId="1091789387" sldId="273"/>
            <ac:grpSpMk id="78" creationId="{45FA8724-A465-47A6-9A0E-9F107AF39809}"/>
          </ac:grpSpMkLst>
        </pc:grpChg>
        <pc:grpChg chg="mod">
          <ac:chgData name="Fingerhut, John Andy" userId="6ad675d3-541e-4813-9336-4804cd571dc7" providerId="ADAL" clId="{AB275EFB-7DC9-4E6C-884D-530FD05132B0}" dt="2020-11-13T02:36:24.018" v="114" actId="1076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275EFB-7DC9-4E6C-884D-530FD05132B0}" dt="2020-11-13T02:33:22.076" v="59" actId="478"/>
          <ac:grpSpMkLst>
            <pc:docMk/>
            <pc:sldMk cId="1091789387" sldId="273"/>
            <ac:grpSpMk id="129" creationId="{98392EC4-FA1F-4A23-88AF-294263B04611}"/>
          </ac:grpSpMkLst>
        </pc:grpChg>
        <pc:grpChg chg="add mod">
          <ac:chgData name="Fingerhut, John Andy" userId="6ad675d3-541e-4813-9336-4804cd571dc7" providerId="ADAL" clId="{AB275EFB-7DC9-4E6C-884D-530FD05132B0}" dt="2020-11-13T02:40:36.673" v="137" actId="164"/>
          <ac:grpSpMkLst>
            <pc:docMk/>
            <pc:sldMk cId="1091789387" sldId="273"/>
            <ac:grpSpMk id="163" creationId="{8608615B-EB0D-4D19-94C6-BA8F0B161E4B}"/>
          </ac:grpSpMkLst>
        </pc:grpChg>
        <pc:grpChg chg="add mod">
          <ac:chgData name="Fingerhut, John Andy" userId="6ad675d3-541e-4813-9336-4804cd571dc7" providerId="ADAL" clId="{AB275EFB-7DC9-4E6C-884D-530FD05132B0}" dt="2020-11-13T02:41:10.275" v="142" actId="1076"/>
          <ac:grpSpMkLst>
            <pc:docMk/>
            <pc:sldMk cId="1091789387" sldId="273"/>
            <ac:grpSpMk id="177" creationId="{AAC1F68D-05B8-4B51-8587-059500FE3478}"/>
          </ac:grpSpMkLst>
        </pc:grpChg>
        <pc:cxnChg chg="add mod">
          <ac:chgData name="Fingerhut, John Andy" userId="6ad675d3-541e-4813-9336-4804cd571dc7" providerId="ADAL" clId="{AB275EFB-7DC9-4E6C-884D-530FD05132B0}" dt="2020-11-13T02:25:45.321" v="14" actId="1076"/>
          <ac:cxnSpMkLst>
            <pc:docMk/>
            <pc:sldMk cId="1091789387" sldId="273"/>
            <ac:cxnSpMk id="17" creationId="{415C7822-4030-42AD-AB86-5852B4DD265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3" creationId="{9FEFDBCA-8D42-4559-B5B7-7B17A99615BD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49" creationId="{265B6322-C564-4122-876E-0B2152445370}"/>
          </ac:cxnSpMkLst>
        </pc:cxnChg>
        <pc:cxnChg chg="mod topLvl">
          <ac:chgData name="Fingerhut, John Andy" userId="6ad675d3-541e-4813-9336-4804cd571dc7" providerId="ADAL" clId="{AB275EFB-7DC9-4E6C-884D-530FD05132B0}" dt="2020-11-13T02:33:45.728" v="78" actId="165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275EFB-7DC9-4E6C-884D-530FD05132B0}" dt="2020-11-13T02:32:40.016" v="55" actId="14100"/>
          <ac:cxnSpMkLst>
            <pc:docMk/>
            <pc:sldMk cId="1091789387" sldId="273"/>
            <ac:cxnSpMk id="80" creationId="{236BE345-2EA6-45DD-85B2-ACD4C19A91F5}"/>
          </ac:cxnSpMkLst>
        </pc:cxnChg>
        <pc:cxnChg chg="del mod">
          <ac:chgData name="Fingerhut, John Andy" userId="6ad675d3-541e-4813-9336-4804cd571dc7" providerId="ADAL" clId="{AB275EFB-7DC9-4E6C-884D-530FD05132B0}" dt="2020-11-13T02:30:07.584" v="37" actId="478"/>
          <ac:cxnSpMkLst>
            <pc:docMk/>
            <pc:sldMk cId="1091789387" sldId="273"/>
            <ac:cxnSpMk id="99" creationId="{4E52AAC9-DA09-4876-83F9-7D79F7233425}"/>
          </ac:cxnSpMkLst>
        </pc:cxnChg>
        <pc:cxnChg chg="mod">
          <ac:chgData name="Fingerhut, John Andy" userId="6ad675d3-541e-4813-9336-4804cd571dc7" providerId="ADAL" clId="{AB275EFB-7DC9-4E6C-884D-530FD05132B0}" dt="2020-11-13T02:36:44.586" v="116" actId="14100"/>
          <ac:cxnSpMkLst>
            <pc:docMk/>
            <pc:sldMk cId="1091789387" sldId="273"/>
            <ac:cxnSpMk id="100" creationId="{F4860C18-D645-4EE6-BCDB-79FE3B828918}"/>
          </ac:cxnSpMkLst>
        </pc:cxnChg>
        <pc:cxnChg chg="del mod">
          <ac:chgData name="Fingerhut, John Andy" userId="6ad675d3-541e-4813-9336-4804cd571dc7" providerId="ADAL" clId="{AB275EFB-7DC9-4E6C-884D-530FD05132B0}" dt="2020-11-13T02:30:11.015" v="38" actId="478"/>
          <ac:cxnSpMkLst>
            <pc:docMk/>
            <pc:sldMk cId="1091789387" sldId="273"/>
            <ac:cxnSpMk id="101" creationId="{372B96BA-804B-4311-BE3B-F167BF926D92}"/>
          </ac:cxnSpMkLst>
        </pc:cxnChg>
        <pc:cxnChg chg="add del mod">
          <ac:chgData name="Fingerhut, John Andy" userId="6ad675d3-541e-4813-9336-4804cd571dc7" providerId="ADAL" clId="{AB275EFB-7DC9-4E6C-884D-530FD05132B0}" dt="2020-11-13T02:25:06.734" v="9" actId="478"/>
          <ac:cxnSpMkLst>
            <pc:docMk/>
            <pc:sldMk cId="1091789387" sldId="273"/>
            <ac:cxnSpMk id="102" creationId="{E0BDF171-929B-4438-8B10-352CE8D0C7DE}"/>
          </ac:cxnSpMkLst>
        </pc:cxnChg>
        <pc:cxnChg chg="add del mod">
          <ac:chgData name="Fingerhut, John Andy" userId="6ad675d3-541e-4813-9336-4804cd571dc7" providerId="ADAL" clId="{AB275EFB-7DC9-4E6C-884D-530FD05132B0}" dt="2020-11-13T02:37:19.367" v="118" actId="478"/>
          <ac:cxnSpMkLst>
            <pc:docMk/>
            <pc:sldMk cId="1091789387" sldId="273"/>
            <ac:cxnSpMk id="103" creationId="{5EDE3D83-7DA1-468B-9B2D-6BC31D94DBA2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05" creationId="{AAD870DC-10F4-46EA-8DD1-22D68B525CA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2" creationId="{C64DEB71-3093-431E-88AF-4C2BE81668EF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5" creationId="{368C70F1-7509-412A-8F1A-A518E73EEB07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6" creationId="{D6EAE7FF-ED18-4376-A74D-07B093B5896D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7" creationId="{2B8B9C9F-8E4C-4C30-AB47-9A5A956DF566}"/>
          </ac:cxnSpMkLst>
        </pc:cxnChg>
        <pc:cxnChg chg="add mod topLvl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18" creationId="{40462665-FCF8-4E8C-943A-0EF224BA3563}"/>
          </ac:cxnSpMkLst>
        </pc:cxnChg>
        <pc:cxnChg chg="add del mod topLvl">
          <ac:chgData name="Fingerhut, John Andy" userId="6ad675d3-541e-4813-9336-4804cd571dc7" providerId="ADAL" clId="{AB275EFB-7DC9-4E6C-884D-530FD05132B0}" dt="2020-11-13T02:32:18.911" v="53" actId="478"/>
          <ac:cxnSpMkLst>
            <pc:docMk/>
            <pc:sldMk cId="1091789387" sldId="273"/>
            <ac:cxnSpMk id="122" creationId="{343BA56B-7295-492E-94C2-9EA9D40F5D2A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3" creationId="{64C4D15B-D90A-42A1-857E-79AACC8E1ED6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26" creationId="{6D1D99B2-0E86-47B6-9123-9267435A5C00}"/>
          </ac:cxnSpMkLst>
        </pc:cxnChg>
        <pc:cxnChg chg="mod">
          <ac:chgData name="Fingerhut, John Andy" userId="6ad675d3-541e-4813-9336-4804cd571dc7" providerId="ADAL" clId="{AB275EFB-7DC9-4E6C-884D-530FD05132B0}" dt="2020-11-13T02:27:10.361" v="24" actId="1076"/>
          <ac:cxnSpMkLst>
            <pc:docMk/>
            <pc:sldMk cId="1091789387" sldId="273"/>
            <ac:cxnSpMk id="127" creationId="{06F7C2A5-01AD-4181-B101-3CF0F11BE2B8}"/>
          </ac:cxnSpMkLst>
        </pc:cxnChg>
        <pc:cxnChg chg="mod">
          <ac:chgData name="Fingerhut, John Andy" userId="6ad675d3-541e-4813-9336-4804cd571dc7" providerId="ADAL" clId="{AB275EFB-7DC9-4E6C-884D-530FD05132B0}" dt="2020-11-13T02:26:22.005" v="18" actId="1076"/>
          <ac:cxnSpMkLst>
            <pc:docMk/>
            <pc:sldMk cId="1091789387" sldId="273"/>
            <ac:cxnSpMk id="134" creationId="{6C8D7A4A-4E00-4E2B-A752-9407B9B8DC70}"/>
          </ac:cxnSpMkLst>
        </pc:cxnChg>
        <pc:cxnChg chg="add mod">
          <ac:chgData name="Fingerhut, John Andy" userId="6ad675d3-541e-4813-9336-4804cd571dc7" providerId="ADAL" clId="{AB275EFB-7DC9-4E6C-884D-530FD05132B0}" dt="2020-11-13T02:40:36.673" v="137" actId="164"/>
          <ac:cxnSpMkLst>
            <pc:docMk/>
            <pc:sldMk cId="1091789387" sldId="273"/>
            <ac:cxnSpMk id="150" creationId="{A5C1AA9D-F6C3-45F8-8EF2-65A29333F671}"/>
          </ac:cxnSpMkLst>
        </pc:cxnChg>
        <pc:cxnChg chg="del mod">
          <ac:chgData name="Fingerhut, John Andy" userId="6ad675d3-541e-4813-9336-4804cd571dc7" providerId="ADAL" clId="{AB275EFB-7DC9-4E6C-884D-530FD05132B0}" dt="2020-11-13T02:24:39.312" v="3" actId="478"/>
          <ac:cxnSpMkLst>
            <pc:docMk/>
            <pc:sldMk cId="1091789387" sldId="273"/>
            <ac:cxnSpMk id="152" creationId="{B78C3C32-E93B-4B8E-B3FB-91631530F501}"/>
          </ac:cxnSpMkLst>
        </pc:cxnChg>
        <pc:cxnChg chg="add del mod">
          <ac:chgData name="Fingerhut, John Andy" userId="6ad675d3-541e-4813-9336-4804cd571dc7" providerId="ADAL" clId="{AB275EFB-7DC9-4E6C-884D-530FD05132B0}" dt="2020-11-13T02:40:39.551" v="138" actId="478"/>
          <ac:cxnSpMkLst>
            <pc:docMk/>
            <pc:sldMk cId="1091789387" sldId="273"/>
            <ac:cxnSpMk id="158" creationId="{057CCE7E-0FB4-4C48-A5A0-75865AAA0293}"/>
          </ac:cxnSpMkLst>
        </pc:cxnChg>
        <pc:cxnChg chg="mod">
          <ac:chgData name="Fingerhut, John Andy" userId="6ad675d3-541e-4813-9336-4804cd571dc7" providerId="ADAL" clId="{AB275EFB-7DC9-4E6C-884D-530FD05132B0}" dt="2020-11-13T02:26:12.034" v="17" actId="1076"/>
          <ac:cxnSpMkLst>
            <pc:docMk/>
            <pc:sldMk cId="1091789387" sldId="273"/>
            <ac:cxnSpMk id="181" creationId="{90B81CF6-C291-4A3A-8CFF-4322DFD54B64}"/>
          </ac:cxnSpMkLst>
        </pc:cxnChg>
        <pc:cxnChg chg="del mod">
          <ac:chgData name="Fingerhut, John Andy" userId="6ad675d3-541e-4813-9336-4804cd571dc7" providerId="ADAL" clId="{AB275EFB-7DC9-4E6C-884D-530FD05132B0}" dt="2020-11-13T02:35:24.251" v="106" actId="478"/>
          <ac:cxnSpMkLst>
            <pc:docMk/>
            <pc:sldMk cId="1091789387" sldId="273"/>
            <ac:cxnSpMk id="188" creationId="{F0E47CE2-D6D5-43FB-9807-E7C9B02BC145}"/>
          </ac:cxnSpMkLst>
        </pc:cxnChg>
        <pc:cxnChg chg="del mod">
          <ac:chgData name="Fingerhut, John Andy" userId="6ad675d3-541e-4813-9336-4804cd571dc7" providerId="ADAL" clId="{AB275EFB-7DC9-4E6C-884D-530FD05132B0}" dt="2020-11-13T02:31:27.379" v="48" actId="478"/>
          <ac:cxnSpMkLst>
            <pc:docMk/>
            <pc:sldMk cId="1091789387" sldId="273"/>
            <ac:cxnSpMk id="190" creationId="{7F571AFD-BF02-4176-A6A5-D77F4EF8C405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6" creationId="{C4648FD0-BE39-49B2-A297-6987E7ED42BA}"/>
          </ac:cxnSpMkLst>
        </pc:cxnChg>
        <pc:cxnChg chg="mod">
          <ac:chgData name="Fingerhut, John Andy" userId="6ad675d3-541e-4813-9336-4804cd571dc7" providerId="ADAL" clId="{AB275EFB-7DC9-4E6C-884D-530FD05132B0}" dt="2020-11-13T02:36:24.018" v="114" actId="1076"/>
          <ac:cxnSpMkLst>
            <pc:docMk/>
            <pc:sldMk cId="1091789387" sldId="273"/>
            <ac:cxnSpMk id="199" creationId="{9B56D066-03B7-4AA5-AE48-439E5D95D240}"/>
          </ac:cxnSpMkLst>
        </pc:cxnChg>
      </pc:sldChg>
    </pc:docChg>
  </pc:docChgLst>
  <pc:docChgLst>
    <pc:chgData name="Fingerhut, John Andy" userId="6ad675d3-541e-4813-9336-4804cd571dc7" providerId="ADAL" clId="{AB46A06D-E856-40B7-957C-0F50F3800040}"/>
    <pc:docChg chg="custSel modSld">
      <pc:chgData name="Fingerhut, John Andy" userId="6ad675d3-541e-4813-9336-4804cd571dc7" providerId="ADAL" clId="{AB46A06D-E856-40B7-957C-0F50F3800040}" dt="2021-04-12T15:36:39.876" v="106" actId="692"/>
      <pc:docMkLst>
        <pc:docMk/>
      </pc:docMkLst>
      <pc:sldChg chg="addSp delSp modSp mod">
        <pc:chgData name="Fingerhut, John Andy" userId="6ad675d3-541e-4813-9336-4804cd571dc7" providerId="ADAL" clId="{AB46A06D-E856-40B7-957C-0F50F3800040}" dt="2021-04-12T15:36:39.876" v="106" actId="692"/>
        <pc:sldMkLst>
          <pc:docMk/>
          <pc:sldMk cId="1091789387" sldId="273"/>
        </pc:sldMkLst>
        <pc:spChg chg="add mod">
          <ac:chgData name="Fingerhut, John Andy" userId="6ad675d3-541e-4813-9336-4804cd571dc7" providerId="ADAL" clId="{AB46A06D-E856-40B7-957C-0F50F3800040}" dt="2021-04-12T15:36:39.876" v="106" actId="692"/>
          <ac:spMkLst>
            <pc:docMk/>
            <pc:sldMk cId="1091789387" sldId="273"/>
            <ac:spMk id="2" creationId="{9847D30F-9ADA-4810-B8C8-D6A7B44A60A8}"/>
          </ac:spMkLst>
        </pc:spChg>
        <pc:spChg chg="add mod">
          <ac:chgData name="Fingerhut, John Andy" userId="6ad675d3-541e-4813-9336-4804cd571dc7" providerId="ADAL" clId="{AB46A06D-E856-40B7-957C-0F50F3800040}" dt="2021-04-12T15:36:39.876" v="106" actId="692"/>
          <ac:spMkLst>
            <pc:docMk/>
            <pc:sldMk cId="1091789387" sldId="273"/>
            <ac:spMk id="3" creationId="{77EB1111-14C9-4FDE-9B8C-BE6CB0048C13}"/>
          </ac:spMkLst>
        </pc:spChg>
        <pc:spChg chg="add mod">
          <ac:chgData name="Fingerhut, John Andy" userId="6ad675d3-541e-4813-9336-4804cd571dc7" providerId="ADAL" clId="{AB46A06D-E856-40B7-957C-0F50F3800040}" dt="2021-04-12T15:36:39.876" v="106" actId="692"/>
          <ac:spMkLst>
            <pc:docMk/>
            <pc:sldMk cId="1091789387" sldId="273"/>
            <ac:spMk id="4" creationId="{4F2B0426-4DBD-4DCA-8121-6447B8554B64}"/>
          </ac:spMkLst>
        </pc:spChg>
        <pc:spChg chg="add mod">
          <ac:chgData name="Fingerhut, John Andy" userId="6ad675d3-541e-4813-9336-4804cd571dc7" providerId="ADAL" clId="{AB46A06D-E856-40B7-957C-0F50F3800040}" dt="2021-04-12T15:36:39.876" v="106" actId="692"/>
          <ac:spMkLst>
            <pc:docMk/>
            <pc:sldMk cId="1091789387" sldId="273"/>
            <ac:spMk id="5" creationId="{09605A1F-B696-46DC-AC49-F2C8B4EE6697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35" creationId="{8EB9B0E0-C169-48B3-BCE6-385310287F99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36" creationId="{3ED9F1BC-576A-4EF3-9876-126695A64636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37" creationId="{FEF6D1E8-CAD9-4D86-8016-9DF9D3A426B1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40" creationId="{A99932A6-6BD7-4FD1-93C8-8E131159E42A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41" creationId="{92344D8E-30F6-4766-B972-809C391435CC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99" creationId="{DF154993-B5D2-467D-9DB2-E5E2933F6E0F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1" creationId="{30EECFD2-3AE2-4F67-9DB2-3C4C7D08A595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2" creationId="{0D2E6344-D307-448C-AF03-415E586FFFD5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3" creationId="{693B84CA-4704-4EEE-AF80-7762AD00C5F0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4" creationId="{875D7F5B-4EA5-443A-B8DC-CCEBD3679FA2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6" creationId="{6307626B-D62B-4FE0-9F83-3FCFD39F5804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7" creationId="{C20C6513-F229-4E3B-A4F7-0243576D959F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8" creationId="{4BACC077-B34D-4B9F-9E51-1615A14B9B38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09" creationId="{E42FE87D-EDA4-444C-921E-A0362F0804C6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10" creationId="{CBF41200-6B39-49A7-85D4-64606C55105F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11" creationId="{8EF40A48-3C9D-4A24-A40E-E4870584BA66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13" creationId="{58FA7448-7B0F-43F4-A246-03BDB307CBC0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14" creationId="{8981AA32-2977-41CF-9174-51C16EB7A3C1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20" creationId="{27878CF7-E469-4A06-9E5C-918E6DCCBE40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21" creationId="{C5B57169-1275-4E2F-A03B-8F7108AA0A55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36" creationId="{202CF88F-43F8-4779-B80F-6FC6808A6E02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38" creationId="{69446477-9F3C-4C1B-897E-FE05C5B55386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0" creationId="{8966223C-2CE9-4C4E-BB97-038394940500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1" creationId="{840E7056-8A5F-47BE-86C4-26EE02D025DC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2" creationId="{0F5C23FC-BE8B-4E89-93FA-2B3261B9C3A6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5" creationId="{CE5DFBF1-1A0A-4FDA-BD99-9C4FFEDDEF7F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6" creationId="{94CE705A-03BB-464D-89B9-F67C6B12FD43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47" creationId="{5C1CE12D-7A9A-4CDF-89A4-8BEFE916ABA5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48" creationId="{0E3FF64B-C6A6-4736-9847-96B6371F20AE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55" creationId="{9A9B0175-8F65-42F2-977C-C24007A56A08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57" creationId="{8E9174FD-EB3D-4CA2-A9C1-EE9473A34FBC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0" creationId="{0B19CC28-9982-4C29-B275-38282C25DD5D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1" creationId="{B3952A62-11B9-4A79-B702-195F54F1D5D3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2" creationId="{3E014191-E832-43CD-BADA-B085324ECEF5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7" creationId="{9682E46A-4344-4181-AADE-D7D76FC86893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8" creationId="{EB1B70C0-A9F3-4D12-A9E9-E99BCA1ADB0B}"/>
          </ac:spMkLst>
        </pc:spChg>
        <pc:spChg chg="mod">
          <ac:chgData name="Fingerhut, John Andy" userId="6ad675d3-541e-4813-9336-4804cd571dc7" providerId="ADAL" clId="{AB46A06D-E856-40B7-957C-0F50F3800040}" dt="2021-04-12T15:32:41.886" v="0"/>
          <ac:spMkLst>
            <pc:docMk/>
            <pc:sldMk cId="1091789387" sldId="273"/>
            <ac:spMk id="169" creationId="{73136E89-D2B2-4847-87BF-8C0FE24226A9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74" creationId="{7C00C76F-E46B-4221-9DB9-152412D8BB7C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76" creationId="{F7A3B001-50F2-4DEE-869D-94A0257C0B95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184" creationId="{68FB0182-B326-448A-83DA-468E49772E39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85" creationId="{5118D163-FBF8-4267-89A8-8F502C348B73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86" creationId="{F72D7E2A-3DAB-4415-899B-41AFA1E63A0C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92" creationId="{F9780C7E-9AA2-44F3-83EE-0EFE04B3A646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95" creationId="{70DE2081-21DB-4A97-B181-28F801144DC5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97" creationId="{07AE5C22-7644-4CCA-B07E-0111A2C28AEE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198" creationId="{3CB371CB-06FA-42F7-984E-5706AC716344}"/>
          </ac:spMkLst>
        </pc:spChg>
        <pc:spChg chg="del">
          <ac:chgData name="Fingerhut, John Andy" userId="6ad675d3-541e-4813-9336-4804cd571dc7" providerId="ADAL" clId="{AB46A06D-E856-40B7-957C-0F50F3800040}" dt="2021-04-12T15:32:47.355" v="2" actId="478"/>
          <ac:spMkLst>
            <pc:docMk/>
            <pc:sldMk cId="1091789387" sldId="273"/>
            <ac:spMk id="200" creationId="{6143778A-3CAF-4C20-AA59-3CC193DB8BCB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201" creationId="{29D6930D-B1DC-4DAA-8DB0-62C3771250B0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202" creationId="{104AC59B-361A-4E95-8913-B0823B8C22DD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214" creationId="{1ADD1B90-AEF5-4B9B-80E5-56712156B296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216" creationId="{FB5D1D01-A715-4911-B0C3-290CBC8DE702}"/>
          </ac:spMkLst>
        </pc:spChg>
        <pc:spChg chg="add del mod">
          <ac:chgData name="Fingerhut, John Andy" userId="6ad675d3-541e-4813-9336-4804cd571dc7" providerId="ADAL" clId="{AB46A06D-E856-40B7-957C-0F50F3800040}" dt="2021-04-12T15:32:44.138" v="1"/>
          <ac:spMkLst>
            <pc:docMk/>
            <pc:sldMk cId="1091789387" sldId="273"/>
            <ac:spMk id="219" creationId="{752CE54C-9E9C-4E0D-A4A7-CE2F12DF3FFE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2" creationId="{266099EA-ACC6-4078-B069-B852B2050CE6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3" creationId="{A028C3F0-E2D9-48A3-A1EC-A86001815691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4" creationId="{319FE9D4-53FF-4EC3-8286-AC455816A8D2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5" creationId="{D77F621A-AF1F-4682-9574-F1162A46B3CF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6" creationId="{EDE8BA1F-87A2-490D-B7E5-0F00B58003A6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7" creationId="{CA4323CB-ADAC-4ED5-AD4C-9DEC465AC37E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8" creationId="{BF72167F-9D28-44BD-8402-6E8E588D1E32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29" creationId="{EC47DCBD-93C9-4B30-A048-58347E5CCC5C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30" creationId="{A984E7E2-CBFA-4994-AA26-E806CCB6F70E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42" creationId="{CC6D63A5-9D88-4DDA-A7E2-79047D65455A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45" creationId="{C2C6849C-5149-4135-9B52-DF9C58854811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46" creationId="{0BA30467-5A2B-4F23-BC71-D82E690613AB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47" creationId="{8F9EB285-79CF-4156-A067-E0D9B954F9FB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50" creationId="{DE6F5B0E-AD8C-497A-AD7E-59F4EA9CF3A7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51" creationId="{F87431F3-DBD6-48C5-9D50-412E6199F245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52" creationId="{B849BBD3-A5B9-4E17-813E-D69D581EE6DC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59" creationId="{E382B92E-664A-4573-B636-0157070B835C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2" creationId="{E739ED30-7A02-425A-92E3-566A3D7D624A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3" creationId="{9CD43880-5503-49E1-95C6-808A00B687F7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4" creationId="{B8558D66-F563-4619-BBDC-4F3FF8118DE8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7" creationId="{BCF9FCC9-5798-40FD-ABAC-34BB060F0EBB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8" creationId="{99CF885C-AA89-4F44-AEEF-0292B6575942}"/>
          </ac:spMkLst>
        </pc:spChg>
        <pc:spChg chg="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69" creationId="{87FED087-287F-4559-A3A8-206139F371EB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73" creationId="{A944B993-D7E2-4EBE-8E83-C3708249E589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74" creationId="{FA122D6D-249C-4715-B438-29650AAC2F6B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76" creationId="{B6A9F9C8-0B3A-408C-BF6E-3F54FE02E4D0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77" creationId="{A550955F-E587-4E41-9780-79D794CCDF68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83" creationId="{5D6A279C-2804-4242-AD41-B5BFE673A44A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86" creationId="{C2862EDF-6CB8-473B-96F0-7B08BA4372DC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87" creationId="{BC313380-86A5-40BC-857A-1E9599CB7604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88" creationId="{AD45C259-3BDF-4D24-A628-AFA2804DB86A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89" creationId="{009FF2E6-3B45-4B42-B075-BA4BF1C645DD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290" creationId="{6C428765-A7D7-4AD9-9009-6BA2D842DE3E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302" creationId="{B792A41C-06A7-4FAC-A54E-95C77477E0E5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304" creationId="{2238240A-BE3B-4E7C-800D-27309503901B}"/>
          </ac:spMkLst>
        </pc:spChg>
        <pc:spChg chg="add mod">
          <ac:chgData name="Fingerhut, John Andy" userId="6ad675d3-541e-4813-9336-4804cd571dc7" providerId="ADAL" clId="{AB46A06D-E856-40B7-957C-0F50F3800040}" dt="2021-04-12T15:32:47.971" v="3"/>
          <ac:spMkLst>
            <pc:docMk/>
            <pc:sldMk cId="1091789387" sldId="273"/>
            <ac:spMk id="307" creationId="{713EFF7B-52ED-43B8-BB1A-73445955696C}"/>
          </ac:spMkLst>
        </pc:spChg>
        <pc:spChg chg="add mod">
          <ac:chgData name="Fingerhut, John Andy" userId="6ad675d3-541e-4813-9336-4804cd571dc7" providerId="ADAL" clId="{AB46A06D-E856-40B7-957C-0F50F3800040}" dt="2021-04-12T15:33:36.820" v="20" actId="1076"/>
          <ac:spMkLst>
            <pc:docMk/>
            <pc:sldMk cId="1091789387" sldId="273"/>
            <ac:spMk id="310" creationId="{981107E8-DE2D-4888-BCFC-33D69FEF332E}"/>
          </ac:spMkLst>
        </pc:spChg>
        <pc:spChg chg="add mod">
          <ac:chgData name="Fingerhut, John Andy" userId="6ad675d3-541e-4813-9336-4804cd571dc7" providerId="ADAL" clId="{AB46A06D-E856-40B7-957C-0F50F3800040}" dt="2021-04-12T15:34:15.500" v="43" actId="1076"/>
          <ac:spMkLst>
            <pc:docMk/>
            <pc:sldMk cId="1091789387" sldId="273"/>
            <ac:spMk id="311" creationId="{817919C8-F833-43A3-8A44-4D58815D9EAD}"/>
          </ac:spMkLst>
        </pc:spChg>
        <pc:spChg chg="add mod">
          <ac:chgData name="Fingerhut, John Andy" userId="6ad675d3-541e-4813-9336-4804cd571dc7" providerId="ADAL" clId="{AB46A06D-E856-40B7-957C-0F50F3800040}" dt="2021-04-12T15:34:56.842" v="70" actId="1076"/>
          <ac:spMkLst>
            <pc:docMk/>
            <pc:sldMk cId="1091789387" sldId="273"/>
            <ac:spMk id="312" creationId="{DF91EB96-4E37-4BAD-AE0C-B421AB9B6A31}"/>
          </ac:spMkLst>
        </pc:spChg>
        <pc:spChg chg="add mod">
          <ac:chgData name="Fingerhut, John Andy" userId="6ad675d3-541e-4813-9336-4804cd571dc7" providerId="ADAL" clId="{AB46A06D-E856-40B7-957C-0F50F3800040}" dt="2021-04-12T15:35:19.474" v="87" actId="20577"/>
          <ac:spMkLst>
            <pc:docMk/>
            <pc:sldMk cId="1091789387" sldId="273"/>
            <ac:spMk id="313" creationId="{7AD35517-AAB9-439E-949C-2F8377393A25}"/>
          </ac:spMkLst>
        </pc:spChg>
        <pc:spChg chg="add del mod">
          <ac:chgData name="Fingerhut, John Andy" userId="6ad675d3-541e-4813-9336-4804cd571dc7" providerId="ADAL" clId="{AB46A06D-E856-40B7-957C-0F50F3800040}" dt="2021-04-12T15:36:08.045" v="102" actId="478"/>
          <ac:spMkLst>
            <pc:docMk/>
            <pc:sldMk cId="1091789387" sldId="273"/>
            <ac:spMk id="314" creationId="{1580A13D-89C2-4C2D-A109-2CD02CC6712F}"/>
          </ac:spMkLst>
        </pc:spChg>
        <pc:spChg chg="add del mod">
          <ac:chgData name="Fingerhut, John Andy" userId="6ad675d3-541e-4813-9336-4804cd571dc7" providerId="ADAL" clId="{AB46A06D-E856-40B7-957C-0F50F3800040}" dt="2021-04-12T15:36:05.567" v="101" actId="478"/>
          <ac:spMkLst>
            <pc:docMk/>
            <pc:sldMk cId="1091789387" sldId="273"/>
            <ac:spMk id="315" creationId="{8F0D46E5-8CD8-4CB3-866A-C3187460B975}"/>
          </ac:spMkLst>
        </pc:spChg>
        <pc:grpChg chg="del">
          <ac:chgData name="Fingerhut, John Andy" userId="6ad675d3-541e-4813-9336-4804cd571dc7" providerId="ADAL" clId="{AB46A06D-E856-40B7-957C-0F50F3800040}" dt="2021-04-12T15:32:47.355" v="2" actId="478"/>
          <ac:grpSpMkLst>
            <pc:docMk/>
            <pc:sldMk cId="1091789387" sldId="273"/>
            <ac:grpSpMk id="25" creationId="{D3A54630-E9F6-45DD-998F-E5DC0F14A399}"/>
          </ac:grpSpMkLst>
        </pc:grpChg>
        <pc:grpChg chg="del">
          <ac:chgData name="Fingerhut, John Andy" userId="6ad675d3-541e-4813-9336-4804cd571dc7" providerId="ADAL" clId="{AB46A06D-E856-40B7-957C-0F50F3800040}" dt="2021-04-12T15:32:47.355" v="2" actId="478"/>
          <ac:grpSpMkLst>
            <pc:docMk/>
            <pc:sldMk cId="1091789387" sldId="273"/>
            <ac:grpSpMk id="78" creationId="{45FA8724-A465-47A6-9A0E-9F107AF39809}"/>
          </ac:grpSpMkLst>
        </pc:grpChg>
        <pc:grpChg chg="del">
          <ac:chgData name="Fingerhut, John Andy" userId="6ad675d3-541e-4813-9336-4804cd571dc7" providerId="ADAL" clId="{AB46A06D-E856-40B7-957C-0F50F3800040}" dt="2021-04-12T15:32:47.355" v="2" actId="478"/>
          <ac:grpSpMkLst>
            <pc:docMk/>
            <pc:sldMk cId="1091789387" sldId="273"/>
            <ac:grpSpMk id="83" creationId="{1C834900-1FBA-4F79-9BAA-4729CB027B15}"/>
          </ac:grpSpMkLst>
        </pc:grpChg>
        <pc:grpChg chg="add del mod">
          <ac:chgData name="Fingerhut, John Andy" userId="6ad675d3-541e-4813-9336-4804cd571dc7" providerId="ADAL" clId="{AB46A06D-E856-40B7-957C-0F50F3800040}" dt="2021-04-12T15:32:44.138" v="1"/>
          <ac:grpSpMkLst>
            <pc:docMk/>
            <pc:sldMk cId="1091789387" sldId="273"/>
            <ac:grpSpMk id="132" creationId="{01D9807C-9514-4F84-8ACF-1D830081C68A}"/>
          </ac:grpSpMkLst>
        </pc:grpChg>
        <pc:grpChg chg="mod">
          <ac:chgData name="Fingerhut, John Andy" userId="6ad675d3-541e-4813-9336-4804cd571dc7" providerId="ADAL" clId="{AB46A06D-E856-40B7-957C-0F50F3800040}" dt="2021-04-12T15:32:41.886" v="0"/>
          <ac:grpSpMkLst>
            <pc:docMk/>
            <pc:sldMk cId="1091789387" sldId="273"/>
            <ac:grpSpMk id="133" creationId="{7713AE68-4734-4127-81B1-03672D287B7D}"/>
          </ac:grpSpMkLst>
        </pc:grpChg>
        <pc:grpChg chg="mod">
          <ac:chgData name="Fingerhut, John Andy" userId="6ad675d3-541e-4813-9336-4804cd571dc7" providerId="ADAL" clId="{AB46A06D-E856-40B7-957C-0F50F3800040}" dt="2021-04-12T15:32:41.886" v="0"/>
          <ac:grpSpMkLst>
            <pc:docMk/>
            <pc:sldMk cId="1091789387" sldId="273"/>
            <ac:grpSpMk id="135" creationId="{168107C3-ED2F-4A15-8AF1-2598C3D4BA8E}"/>
          </ac:grpSpMkLst>
        </pc:grpChg>
        <pc:grpChg chg="add del mod">
          <ac:chgData name="Fingerhut, John Andy" userId="6ad675d3-541e-4813-9336-4804cd571dc7" providerId="ADAL" clId="{AB46A06D-E856-40B7-957C-0F50F3800040}" dt="2021-04-12T15:32:44.138" v="1"/>
          <ac:grpSpMkLst>
            <pc:docMk/>
            <pc:sldMk cId="1091789387" sldId="273"/>
            <ac:grpSpMk id="153" creationId="{1D01A4BC-C03E-405C-98CA-D743FFA577FB}"/>
          </ac:grpSpMkLst>
        </pc:grpChg>
        <pc:grpChg chg="mod">
          <ac:chgData name="Fingerhut, John Andy" userId="6ad675d3-541e-4813-9336-4804cd571dc7" providerId="ADAL" clId="{AB46A06D-E856-40B7-957C-0F50F3800040}" dt="2021-04-12T15:32:41.886" v="0"/>
          <ac:grpSpMkLst>
            <pc:docMk/>
            <pc:sldMk cId="1091789387" sldId="273"/>
            <ac:grpSpMk id="154" creationId="{963FCCD3-6620-47B6-A5AF-19B1B8586448}"/>
          </ac:grpSpMkLst>
        </pc:grpChg>
        <pc:grpChg chg="mod">
          <ac:chgData name="Fingerhut, John Andy" userId="6ad675d3-541e-4813-9336-4804cd571dc7" providerId="ADAL" clId="{AB46A06D-E856-40B7-957C-0F50F3800040}" dt="2021-04-12T15:32:41.886" v="0"/>
          <ac:grpSpMkLst>
            <pc:docMk/>
            <pc:sldMk cId="1091789387" sldId="273"/>
            <ac:grpSpMk id="156" creationId="{CEC5D023-BD3D-4178-BDC4-A835307FDC1D}"/>
          </ac:grpSpMkLst>
        </pc:grpChg>
        <pc:grpChg chg="del">
          <ac:chgData name="Fingerhut, John Andy" userId="6ad675d3-541e-4813-9336-4804cd571dc7" providerId="ADAL" clId="{AB46A06D-E856-40B7-957C-0F50F3800040}" dt="2021-04-12T15:32:47.355" v="2" actId="478"/>
          <ac:grpSpMkLst>
            <pc:docMk/>
            <pc:sldMk cId="1091789387" sldId="273"/>
            <ac:grpSpMk id="163" creationId="{8608615B-EB0D-4D19-94C6-BA8F0B161E4B}"/>
          </ac:grpSpMkLst>
        </pc:grpChg>
        <pc:grpChg chg="del">
          <ac:chgData name="Fingerhut, John Andy" userId="6ad675d3-541e-4813-9336-4804cd571dc7" providerId="ADAL" clId="{AB46A06D-E856-40B7-957C-0F50F3800040}" dt="2021-04-12T15:32:47.355" v="2" actId="478"/>
          <ac:grpSpMkLst>
            <pc:docMk/>
            <pc:sldMk cId="1091789387" sldId="273"/>
            <ac:grpSpMk id="177" creationId="{AAC1F68D-05B8-4B51-8587-059500FE3478}"/>
          </ac:grpSpMkLst>
        </pc:grpChg>
        <pc:grpChg chg="add 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39" creationId="{7AB11CB4-1483-4384-BFD8-CB28863FBB6A}"/>
          </ac:grpSpMkLst>
        </pc:grpChg>
        <pc:grpChg chg="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40" creationId="{473D80A0-7581-4A88-9511-55AFCF94F3C2}"/>
          </ac:grpSpMkLst>
        </pc:grpChg>
        <pc:grpChg chg="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41" creationId="{2B66C1FB-22FC-4731-98C9-928FB454CA77}"/>
          </ac:grpSpMkLst>
        </pc:grpChg>
        <pc:grpChg chg="add 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56" creationId="{411D4FB8-0363-49AC-8F8A-8727B1637CD2}"/>
          </ac:grpSpMkLst>
        </pc:grpChg>
        <pc:grpChg chg="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57" creationId="{B6A68A3E-EE6C-439A-A4EA-AAB7DE163770}"/>
          </ac:grpSpMkLst>
        </pc:grpChg>
        <pc:grpChg chg="mod">
          <ac:chgData name="Fingerhut, John Andy" userId="6ad675d3-541e-4813-9336-4804cd571dc7" providerId="ADAL" clId="{AB46A06D-E856-40B7-957C-0F50F3800040}" dt="2021-04-12T15:32:47.971" v="3"/>
          <ac:grpSpMkLst>
            <pc:docMk/>
            <pc:sldMk cId="1091789387" sldId="273"/>
            <ac:grpSpMk id="258" creationId="{2EC64FAF-9E49-45E6-9EF9-9945277230B8}"/>
          </ac:grpSpMkLst>
        </pc:grp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7" creationId="{415C7822-4030-42AD-AB86-5852B4DD265D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43" creationId="{9FEFDBCA-8D42-4559-B5B7-7B17A99615BD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49" creationId="{265B6322-C564-4122-876E-0B2152445370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50" creationId="{516664ED-D0D4-46ED-91FF-5BDE567A773D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63" creationId="{06F1B34D-78E2-4CD7-A79E-D052F378D7AC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70" creationId="{5AAC09B2-0041-43CD-ABEB-047275A88945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74" creationId="{F9729964-2882-4AE9-AFD2-1FA623551E12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75" creationId="{FF3752F6-B834-45F7-9B97-364258E51903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80" creationId="{236BE345-2EA6-45DD-85B2-ACD4C19A91F5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87" creationId="{B4F37508-E32F-4F43-B165-1554A5AB679E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88" creationId="{8EA0C0BF-71AF-491F-8D77-A19CCBAC8916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92" creationId="{A0AC4723-CB26-4590-80A1-F7276F18C7C4}"/>
          </ac:cxnSpMkLst>
        </pc:cxnChg>
        <pc:cxnChg chg="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97" creationId="{9A9CB8A9-645C-47BF-A98F-F493E5C3BF7C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00" creationId="{F4860C18-D645-4EE6-BCDB-79FE3B828918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12" creationId="{C64DEB71-3093-431E-88AF-4C2BE81668EF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15" creationId="{368C70F1-7509-412A-8F1A-A518E73EEB07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16" creationId="{D6EAE7FF-ED18-4376-A74D-07B093B5896D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17" creationId="{2B8B9C9F-8E4C-4C30-AB47-9A5A956DF566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18" creationId="{40462665-FCF8-4E8C-943A-0EF224BA3563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19" creationId="{9672BDF6-E014-4016-BBD0-FCE1EC811952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22" creationId="{582A97D1-A590-4CDB-A5CF-ABF476095044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23" creationId="{64C4D15B-D90A-42A1-857E-79AACC8E1ED6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24" creationId="{91E72D80-E74A-4575-9DEF-E80C5C8FF161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25" creationId="{F0A80A54-2DAC-4FAE-A5F8-274EA16173D1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27" creationId="{06F7C2A5-01AD-4181-B101-3CF0F11BE2B8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28" creationId="{A2B6D4A2-1E41-43CD-AD60-F900CCC47807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29" creationId="{7D080BBC-9530-4717-8B1B-D1DADE2A1519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30" creationId="{16598EE9-72D9-4166-AAF3-BEB6DFA146EF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31" creationId="{CFF65539-B5B8-4B88-83B7-D763B5405D89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34" creationId="{6C8D7A4A-4E00-4E2B-A752-9407B9B8DC70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37" creationId="{09A983CD-E347-4505-985E-03B863C4F0F3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39" creationId="{1349B16B-42DE-4C78-9123-548E28B51161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43" creationId="{BF99A01D-B597-460F-904E-411A35EA2EB5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44" creationId="{96389B92-E68B-4528-9913-789E51484AC6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49" creationId="{D1AA4C4A-AB00-40C6-AC3D-D0AB81CE13CC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51" creationId="{D852D17E-3641-4670-8F12-7D270A8484E5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52" creationId="{2DB4229B-3CB7-475F-9A37-A1022782A65C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58" creationId="{EE5EEB2B-7C97-40E7-9B5B-16BB78197363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59" creationId="{AF965F1D-EECF-4624-9464-11BB2D5E2491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64" creationId="{95685770-BB2C-4C1C-A358-8BA8AD84CAAE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65" creationId="{5BB7EE6A-40D7-4334-9C45-AE251692FCAF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66" creationId="{3C48504E-28A7-489B-8BDA-8A995ED1375D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70" creationId="{40A865F1-4DDF-4A37-936C-7E29C2D815D1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71" creationId="{DF790DEB-A770-4F2F-ADE5-AA283B9D3F8D}"/>
          </ac:cxnSpMkLst>
        </pc:cxnChg>
        <pc:cxnChg chg="mod">
          <ac:chgData name="Fingerhut, John Andy" userId="6ad675d3-541e-4813-9336-4804cd571dc7" providerId="ADAL" clId="{AB46A06D-E856-40B7-957C-0F50F3800040}" dt="2021-04-12T15:32:41.886" v="0"/>
          <ac:cxnSpMkLst>
            <pc:docMk/>
            <pc:sldMk cId="1091789387" sldId="273"/>
            <ac:cxnSpMk id="172" creationId="{80B1B5D4-A21E-4F63-B693-47089986F8AC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73" creationId="{26C40D5D-F676-468E-A490-B691489F7BA5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75" creationId="{0780DDE3-D616-4239-A66D-F2FEFC8DECC9}"/>
          </ac:cxnSpMkLst>
        </pc:cxnChg>
        <pc:cxnChg chg="del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79" creationId="{675C8117-3AA7-4E36-88BA-920C6B3941AA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81" creationId="{90B81CF6-C291-4A3A-8CFF-4322DFD54B64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83" creationId="{1617CC72-24C7-43AB-AA8A-8FDC7AF91082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87" creationId="{D8C80BBC-C329-4AE4-9C3E-D012CC849114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88" creationId="{D6993D61-9223-4642-9B88-EA481D92A81A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89" creationId="{B071B098-5029-496D-AF94-12C704369927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90" creationId="{2AECC2FE-87F6-47F9-8060-7084D6BCAAD5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91" creationId="{EB2D5A3B-635D-4650-AD1A-8DBD267AF6E9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93" creationId="{55BA6B71-8A66-4B8C-8096-43921C5CA3A0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194" creationId="{9B8E60B4-E666-4FCE-9EE5-E3E622A06146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96" creationId="{C4648FD0-BE39-49B2-A297-6987E7ED42BA}"/>
          </ac:cxnSpMkLst>
        </pc:cxnChg>
        <pc:cxnChg chg="del mod">
          <ac:chgData name="Fingerhut, John Andy" userId="6ad675d3-541e-4813-9336-4804cd571dc7" providerId="ADAL" clId="{AB46A06D-E856-40B7-957C-0F50F3800040}" dt="2021-04-12T15:32:47.355" v="2" actId="478"/>
          <ac:cxnSpMkLst>
            <pc:docMk/>
            <pc:sldMk cId="1091789387" sldId="273"/>
            <ac:cxnSpMk id="199" creationId="{9B56D066-03B7-4AA5-AE48-439E5D95D240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3" creationId="{CDDACF73-F35C-4DEA-BDB6-CA6825625EAF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4" creationId="{C6523C86-4FF0-4F90-8CAC-324FB9754E6E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5" creationId="{30EC4716-91F5-4830-984A-20F32A0453AE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6" creationId="{FAD5F4FD-938D-4481-9184-27C2A050B797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7" creationId="{0A9B7F70-86AC-4279-9D1A-105BACCFC189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8" creationId="{966A622E-BF82-4CF1-916F-285FA4A24777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09" creationId="{47B90B10-1448-4CDE-9B2A-FA431E33164C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0" creationId="{DC78A1B6-7C2E-49F8-9D21-45BEF0810B00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1" creationId="{25E636DA-E5BD-4D37-B08A-269C98A97C7F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2" creationId="{10B7F1B3-14AC-40CB-9A88-7D1A9328272C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3" creationId="{3D407075-1A84-46F4-9BB6-AA8049AEEDA1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5" creationId="{C8DFCF3D-152E-44A1-BBB3-0E4E4F0DB736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7" creationId="{63AE2C0C-D1B3-4809-881D-BDE8B097C99A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18" creationId="{AF49F8A1-1DEB-4B86-8C91-20488A4C3EAC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20" creationId="{D35069FB-0489-489D-BCF9-35D8B4ADD186}"/>
          </ac:cxnSpMkLst>
        </pc:cxnChg>
        <pc:cxnChg chg="add del mod">
          <ac:chgData name="Fingerhut, John Andy" userId="6ad675d3-541e-4813-9336-4804cd571dc7" providerId="ADAL" clId="{AB46A06D-E856-40B7-957C-0F50F3800040}" dt="2021-04-12T15:32:44.138" v="1"/>
          <ac:cxnSpMkLst>
            <pc:docMk/>
            <pc:sldMk cId="1091789387" sldId="273"/>
            <ac:cxnSpMk id="221" creationId="{EE608D53-4377-4C3A-95BE-0B77B974942D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1" creationId="{FFF2B4D5-2E93-4B5A-A9DF-81D9C179557A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2" creationId="{08751EF5-869E-4130-9212-C8741761CAC6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3" creationId="{856F1056-8EB7-4FAA-B9C9-609CD7AD7645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4" creationId="{30EB7FF0-4987-4780-AD04-A9A763576801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5" creationId="{0BBC1BD7-627A-4A2C-9AA4-6C682BBC69F8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6" creationId="{772A4263-1FCC-49D6-8724-A53882F2A4FE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7" creationId="{785C3731-3B3F-4CD5-8E7C-DB9ED6C26FE7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38" creationId="{30E9BAA8-16AE-4A99-9674-7286259428AB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43" creationId="{86C44683-CECA-457D-82B9-A27634319A83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44" creationId="{E2F2CB72-AA03-46BF-9BA6-388CB4DA26EA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48" creationId="{D690429A-9C9D-4CE5-810F-43323AEBABFB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49" creationId="{314B3860-3706-4794-911E-C9C017DE96E8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53" creationId="{B08A12BB-BF36-44A2-8061-85EEB3489839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54" creationId="{5B8ECAF9-1C4E-4D71-B71B-CF8A0DE135DC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55" creationId="{552090D0-A48A-4568-ACB1-196CD221D8CF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60" creationId="{571A982D-E8ED-416F-9BD8-B150891874EF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61" creationId="{7E87507E-1A2C-40C7-9A52-C8D21A606A39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65" creationId="{A5660E5A-A3F9-4C89-A9B3-D5F2472F4AF9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66" creationId="{795C18E0-916D-4774-B202-4C430DBE6B13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0" creationId="{E1CA9F43-DC4F-4673-9B62-080125959D5E}"/>
          </ac:cxnSpMkLst>
        </pc:cxnChg>
        <pc:cxnChg chg="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1" creationId="{A2A85ADF-A68F-49BC-AEB4-81578254A8B1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2" creationId="{2B08C2EB-75BB-4EB9-B294-D4C9570C8667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5" creationId="{37BE0E60-BBC8-41CA-BBF3-0016D07C2260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8" creationId="{B6DCA3E1-3B6C-4A31-85D3-2F9C2CDAC977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79" creationId="{C443E615-1193-4A98-A793-2DCE9563BB65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80" creationId="{2619B468-6320-486D-8EDA-1196560C8AF2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81" creationId="{8072B402-D030-412C-BD62-36A7A905EB58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82" creationId="{DB67302F-AFC9-4C9B-A821-D55E704A35CD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84" creationId="{94DA0782-16EE-470B-ADC8-92FB4D26A4BD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85" creationId="{D6C5A1C5-210A-4A44-A72C-1C432166FAD5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1" creationId="{975620DA-F204-4886-8DF5-75B260E4FEB3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2" creationId="{F2A4F303-3270-4322-B4D4-71EB55509A90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3" creationId="{3B110F17-DBD3-46F1-AA06-1E2F93C10168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4" creationId="{132FAF17-1422-4C66-BDC6-BD0E1EC05ABE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5" creationId="{8392C6E3-4B62-4598-A61D-50379CFDC32E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6" creationId="{AFD5B5D5-6FCB-4A9D-8E9D-0659DD53CDA7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7" creationId="{AD23FF2C-AAB2-4F69-9E3B-72F3DF1A5C4A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8" creationId="{F21017AA-7720-4DBA-86B3-B183D869B2CC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299" creationId="{7D95EB9B-4649-48B8-B77E-A6A7F05C3FFF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0" creationId="{26DB3D12-209C-4ED3-8D8F-D66DCD94D9EF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1" creationId="{4DC35F3F-FD85-4068-83DF-F596995AA6FA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3" creationId="{D3A4E10E-EB35-43DB-B5CE-58A044FD9547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5" creationId="{9DBCA7FA-F2AC-4264-855D-71D88031345B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6" creationId="{F0CDD946-DEDA-49BC-881E-2EFF0E53EEAF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8" creationId="{EB206779-8C96-4FD7-8AB9-8EC49CB6AB8A}"/>
          </ac:cxnSpMkLst>
        </pc:cxnChg>
        <pc:cxnChg chg="add mod">
          <ac:chgData name="Fingerhut, John Andy" userId="6ad675d3-541e-4813-9336-4804cd571dc7" providerId="ADAL" clId="{AB46A06D-E856-40B7-957C-0F50F3800040}" dt="2021-04-12T15:32:47.971" v="3"/>
          <ac:cxnSpMkLst>
            <pc:docMk/>
            <pc:sldMk cId="1091789387" sldId="273"/>
            <ac:cxnSpMk id="309" creationId="{20379808-FE56-458C-8084-B9FAD8A459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>
            <a:extLst>
              <a:ext uri="{FF2B5EF4-FFF2-40B4-BE49-F238E27FC236}">
                <a16:creationId xmlns:a16="http://schemas.microsoft.com/office/drawing/2014/main" id="{266099EA-ACC6-4078-B069-B852B2050CE6}"/>
              </a:ext>
            </a:extLst>
          </p:cNvPr>
          <p:cNvSpPr/>
          <p:nvPr/>
        </p:nvSpPr>
        <p:spPr>
          <a:xfrm rot="16200000">
            <a:off x="8767177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028C3F0-E2D9-48A3-A1EC-A86001815691}"/>
              </a:ext>
            </a:extLst>
          </p:cNvPr>
          <p:cNvSpPr/>
          <p:nvPr/>
        </p:nvSpPr>
        <p:spPr>
          <a:xfrm rot="16200000">
            <a:off x="5643169" y="2742665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9FE9D4-53FF-4EC3-8286-AC455816A8D2}"/>
              </a:ext>
            </a:extLst>
          </p:cNvPr>
          <p:cNvSpPr/>
          <p:nvPr/>
        </p:nvSpPr>
        <p:spPr>
          <a:xfrm rot="16200000">
            <a:off x="5194979" y="3643815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77F621A-AF1F-4682-9574-F1162A46B3CF}"/>
              </a:ext>
            </a:extLst>
          </p:cNvPr>
          <p:cNvSpPr/>
          <p:nvPr/>
        </p:nvSpPr>
        <p:spPr>
          <a:xfrm rot="16200000">
            <a:off x="5889559" y="3659420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DE8BA1F-87A2-490D-B7E5-0F00B58003A6}"/>
              </a:ext>
            </a:extLst>
          </p:cNvPr>
          <p:cNvSpPr/>
          <p:nvPr/>
        </p:nvSpPr>
        <p:spPr>
          <a:xfrm rot="16200000">
            <a:off x="6245106" y="3642459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A4323CB-ADAC-4ED5-AD4C-9DEC465AC37E}"/>
              </a:ext>
            </a:extLst>
          </p:cNvPr>
          <p:cNvSpPr txBox="1"/>
          <p:nvPr/>
        </p:nvSpPr>
        <p:spPr>
          <a:xfrm rot="16200000">
            <a:off x="5145785" y="319174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F72167F-9D28-44BD-8402-6E8E588D1E32}"/>
              </a:ext>
            </a:extLst>
          </p:cNvPr>
          <p:cNvSpPr txBox="1"/>
          <p:nvPr/>
        </p:nvSpPr>
        <p:spPr>
          <a:xfrm rot="16200000">
            <a:off x="7031931" y="4071910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C47DCBD-93C9-4B30-A048-58347E5CCC5C}"/>
              </a:ext>
            </a:extLst>
          </p:cNvPr>
          <p:cNvSpPr txBox="1"/>
          <p:nvPr/>
        </p:nvSpPr>
        <p:spPr>
          <a:xfrm rot="16200000">
            <a:off x="5113216" y="4015454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984E7E2-CBFA-4994-AA26-E806CCB6F70E}"/>
              </a:ext>
            </a:extLst>
          </p:cNvPr>
          <p:cNvSpPr txBox="1"/>
          <p:nvPr/>
        </p:nvSpPr>
        <p:spPr>
          <a:xfrm rot="16200000">
            <a:off x="6983565" y="3224089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FF2B4D5-2E93-4B5A-A9DF-81D9C179557A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411482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08751EF5-869E-4130-9212-C8741761CAC6}"/>
              </a:ext>
            </a:extLst>
          </p:cNvPr>
          <p:cNvCxnSpPr>
            <a:cxnSpLocks/>
          </p:cNvCxnSpPr>
          <p:nvPr/>
        </p:nvCxnSpPr>
        <p:spPr>
          <a:xfrm rot="16200000">
            <a:off x="6474269" y="3248883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856F1056-8EB7-4FAA-B9C9-609CD7AD7645}"/>
              </a:ext>
            </a:extLst>
          </p:cNvPr>
          <p:cNvCxnSpPr>
            <a:cxnSpLocks/>
          </p:cNvCxnSpPr>
          <p:nvPr/>
        </p:nvCxnSpPr>
        <p:spPr>
          <a:xfrm rot="16200000">
            <a:off x="6806104" y="3253673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0EB7FF0-4987-4780-AD04-A9A763576801}"/>
              </a:ext>
            </a:extLst>
          </p:cNvPr>
          <p:cNvCxnSpPr>
            <a:cxnSpLocks/>
          </p:cNvCxnSpPr>
          <p:nvPr/>
        </p:nvCxnSpPr>
        <p:spPr>
          <a:xfrm rot="16200000">
            <a:off x="5757382" y="324614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0BBC1BD7-627A-4A2C-9AA4-6C682BBC69F8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72A4263-1FCC-49D6-8724-A53882F2A4FE}"/>
              </a:ext>
            </a:extLst>
          </p:cNvPr>
          <p:cNvCxnSpPr>
            <a:cxnSpLocks/>
          </p:cNvCxnSpPr>
          <p:nvPr/>
        </p:nvCxnSpPr>
        <p:spPr>
          <a:xfrm rot="16200000">
            <a:off x="7182351" y="324993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85C3731-3B3F-4CD5-8E7C-DB9ED6C26FE7}"/>
              </a:ext>
            </a:extLst>
          </p:cNvPr>
          <p:cNvCxnSpPr>
            <a:cxnSpLocks/>
          </p:cNvCxnSpPr>
          <p:nvPr/>
        </p:nvCxnSpPr>
        <p:spPr>
          <a:xfrm rot="16200000">
            <a:off x="6470771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30E9BAA8-16AE-4A99-9674-7286259428AB}"/>
              </a:ext>
            </a:extLst>
          </p:cNvPr>
          <p:cNvCxnSpPr>
            <a:cxnSpLocks/>
          </p:cNvCxnSpPr>
          <p:nvPr/>
        </p:nvCxnSpPr>
        <p:spPr>
          <a:xfrm rot="16200000">
            <a:off x="6809844" y="411861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AB11CB4-1483-4384-BFD8-CB28863FBB6A}"/>
              </a:ext>
            </a:extLst>
          </p:cNvPr>
          <p:cNvGrpSpPr/>
          <p:nvPr/>
        </p:nvGrpSpPr>
        <p:grpSpPr>
          <a:xfrm>
            <a:off x="4083063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73D80A0-7581-4A88-9511-55AFCF94F3C2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E6F5B0E-AD8C-497A-AD7E-59F4EA9CF3A7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87431F3-DBD6-48C5-9D50-412E6199F245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B849BBD3-A5B9-4E17-813E-D69D581EE6DC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08A12BB-BF36-44A2-8061-85EEB3489839}"/>
                  </a:ext>
                </a:extLst>
              </p:cNvPr>
              <p:cNvCxnSpPr>
                <a:stCxn id="252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B8ECAF9-1C4E-4D71-B71B-CF8A0DE135DC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2B66C1FB-22FC-4731-98C9-928FB454CA77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2C6849C-5149-4135-9B52-DF9C5885481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0BA30467-5A2B-4F23-BC71-D82E690613AB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8F9EB285-79CF-4156-A067-E0D9B954F9FB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690429A-9C9D-4CE5-810F-43323AEBABFB}"/>
                  </a:ext>
                </a:extLst>
              </p:cNvPr>
              <p:cNvCxnSpPr>
                <a:stCxn id="247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14B3860-3706-4794-911E-C9C017DE96E8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Isosceles Triangle 241">
              <a:extLst>
                <a:ext uri="{FF2B5EF4-FFF2-40B4-BE49-F238E27FC236}">
                  <a16:creationId xmlns:a16="http://schemas.microsoft.com/office/drawing/2014/main" id="{CC6D63A5-9D88-4DDA-A7E2-79047D65455A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6C44683-CECA-457D-82B9-A27634319A83}"/>
                </a:ext>
              </a:extLst>
            </p:cNvPr>
            <p:cNvCxnSpPr>
              <a:stCxn id="250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E2F2CB72-AA03-46BF-9BA6-388CB4DA26EA}"/>
                </a:ext>
              </a:extLst>
            </p:cNvPr>
            <p:cNvCxnSpPr>
              <a:cxnSpLocks/>
              <a:stCxn id="245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552090D0-A48A-4568-ACB1-196CD221D8CF}"/>
              </a:ext>
            </a:extLst>
          </p:cNvPr>
          <p:cNvCxnSpPr>
            <a:cxnSpLocks/>
            <a:stCxn id="228" idx="2"/>
          </p:cNvCxnSpPr>
          <p:nvPr/>
        </p:nvCxnSpPr>
        <p:spPr>
          <a:xfrm flipH="1">
            <a:off x="5119926" y="4198868"/>
            <a:ext cx="2351709" cy="943925"/>
          </a:xfrm>
          <a:prstGeom prst="bentConnector3">
            <a:avLst>
              <a:gd name="adj1" fmla="val -114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11D4FB8-0363-49AC-8F8A-8727B1637CD2}"/>
              </a:ext>
            </a:extLst>
          </p:cNvPr>
          <p:cNvGrpSpPr/>
          <p:nvPr/>
        </p:nvGrpSpPr>
        <p:grpSpPr>
          <a:xfrm rot="10800000">
            <a:off x="7756319" y="2996747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B6A68A3E-EE6C-439A-A4EA-AAB7DE163770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CF9FCC9-5798-40FD-ABAC-34BB060F0EBB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9CF885C-AA89-4F44-AEEF-0292B6575942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87FED087-287F-4559-A3A8-206139F371EB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1CA9F43-DC4F-4673-9B62-080125959D5E}"/>
                  </a:ext>
                </a:extLst>
              </p:cNvPr>
              <p:cNvCxnSpPr>
                <a:stCxn id="2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A2A85ADF-A68F-49BC-AEB4-81578254A8B1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2EC64FAF-9E49-45E6-9EF9-9945277230B8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E739ED30-7A02-425A-92E3-566A3D7D624A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9CD43880-5503-49E1-95C6-808A00B687F7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B8558D66-F563-4619-BBDC-4F3FF8118DE8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A5660E5A-A3F9-4C89-A9B3-D5F2472F4AF9}"/>
                  </a:ext>
                </a:extLst>
              </p:cNvPr>
              <p:cNvCxnSpPr>
                <a:stCxn id="264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795C18E0-916D-4774-B202-4C430DBE6B13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E382B92E-664A-4573-B636-0157070B835C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71A982D-E8ED-416F-9BD8-B150891874EF}"/>
                </a:ext>
              </a:extLst>
            </p:cNvPr>
            <p:cNvCxnSpPr>
              <a:stCxn id="26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7E87507E-1A2C-40C7-9A52-C8D21A606A39}"/>
                </a:ext>
              </a:extLst>
            </p:cNvPr>
            <p:cNvCxnSpPr>
              <a:cxnSpLocks/>
              <a:stCxn id="262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2B08C2EB-75BB-4EB9-B294-D4C9570C8667}"/>
              </a:ext>
            </a:extLst>
          </p:cNvPr>
          <p:cNvCxnSpPr>
            <a:cxnSpLocks/>
          </p:cNvCxnSpPr>
          <p:nvPr/>
        </p:nvCxnSpPr>
        <p:spPr>
          <a:xfrm flipV="1">
            <a:off x="7464947" y="3354678"/>
            <a:ext cx="316688" cy="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944B993-D7E2-4EBE-8E83-C3708249E589}"/>
              </a:ext>
            </a:extLst>
          </p:cNvPr>
          <p:cNvSpPr/>
          <p:nvPr/>
        </p:nvSpPr>
        <p:spPr>
          <a:xfrm>
            <a:off x="5757847" y="2167447"/>
            <a:ext cx="1406025" cy="5964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Net-to-host inline extern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A122D6D-249C-4715-B438-29650AAC2F6B}"/>
              </a:ext>
            </a:extLst>
          </p:cNvPr>
          <p:cNvSpPr/>
          <p:nvPr/>
        </p:nvSpPr>
        <p:spPr>
          <a:xfrm>
            <a:off x="2335252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37BE0E60-BBC8-41CA-BBF3-0016D07C2260}"/>
              </a:ext>
            </a:extLst>
          </p:cNvPr>
          <p:cNvCxnSpPr>
            <a:cxnSpLocks/>
            <a:stCxn id="242" idx="0"/>
            <a:endCxn id="274" idx="3"/>
          </p:cNvCxnSpPr>
          <p:nvPr/>
        </p:nvCxnSpPr>
        <p:spPr>
          <a:xfrm rot="10800000" flipV="1">
            <a:off x="3685687" y="4926642"/>
            <a:ext cx="397376" cy="38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Isosceles Triangle 275">
            <a:extLst>
              <a:ext uri="{FF2B5EF4-FFF2-40B4-BE49-F238E27FC236}">
                <a16:creationId xmlns:a16="http://schemas.microsoft.com/office/drawing/2014/main" id="{B6A9F9C8-0B3A-408C-BF6E-3F54FE02E4D0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Isosceles Triangle 276">
            <a:extLst>
              <a:ext uri="{FF2B5EF4-FFF2-40B4-BE49-F238E27FC236}">
                <a16:creationId xmlns:a16="http://schemas.microsoft.com/office/drawing/2014/main" id="{A550955F-E587-4E41-9780-79D794CCDF6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B6DCA3E1-3B6C-4A31-85D3-2F9C2CDAC977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C443E615-1193-4A98-A793-2DCE9563BB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619B468-6320-486D-8EDA-1196560C8AF2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072B402-D030-412C-BD62-36A7A905EB58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B67302F-AFC9-4C9B-A821-D55E704A35CD}"/>
              </a:ext>
            </a:extLst>
          </p:cNvPr>
          <p:cNvCxnSpPr>
            <a:cxnSpLocks/>
            <a:stCxn id="274" idx="1"/>
            <a:endCxn id="277" idx="0"/>
          </p:cNvCxnSpPr>
          <p:nvPr/>
        </p:nvCxnSpPr>
        <p:spPr>
          <a:xfrm flipH="1" flipV="1">
            <a:off x="2052479" y="4925851"/>
            <a:ext cx="282773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5D6A279C-2804-4242-AD41-B5BFE673A44A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94DA0782-16EE-470B-ADC8-92FB4D26A4BD}"/>
              </a:ext>
            </a:extLst>
          </p:cNvPr>
          <p:cNvCxnSpPr>
            <a:cxnSpLocks/>
            <a:stCxn id="289" idx="0"/>
            <a:endCxn id="229" idx="0"/>
          </p:cNvCxnSpPr>
          <p:nvPr/>
        </p:nvCxnSpPr>
        <p:spPr>
          <a:xfrm rot="10800000">
            <a:off x="5433657" y="4142413"/>
            <a:ext cx="3538146" cy="801247"/>
          </a:xfrm>
          <a:prstGeom prst="bentConnector3">
            <a:avLst>
              <a:gd name="adj1" fmla="val 1069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D6C5A1C5-210A-4A44-A72C-1C432166FAD5}"/>
              </a:ext>
            </a:extLst>
          </p:cNvPr>
          <p:cNvCxnSpPr>
            <a:cxnSpLocks/>
            <a:endCxn id="286" idx="0"/>
          </p:cNvCxnSpPr>
          <p:nvPr/>
        </p:nvCxnSpPr>
        <p:spPr>
          <a:xfrm>
            <a:off x="10101319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2862EDF-6CB8-473B-96F0-7B08BA4372DC}"/>
              </a:ext>
            </a:extLst>
          </p:cNvPr>
          <p:cNvSpPr/>
          <p:nvPr/>
        </p:nvSpPr>
        <p:spPr>
          <a:xfrm rot="16200000">
            <a:off x="10086062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C313380-86A5-40BC-857A-1E9599CB7604}"/>
              </a:ext>
            </a:extLst>
          </p:cNvPr>
          <p:cNvSpPr/>
          <p:nvPr/>
        </p:nvSpPr>
        <p:spPr>
          <a:xfrm>
            <a:off x="8692145" y="2113631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D45C259-3BDF-4D24-A628-AFA2804DB86A}"/>
              </a:ext>
            </a:extLst>
          </p:cNvPr>
          <p:cNvSpPr/>
          <p:nvPr/>
        </p:nvSpPr>
        <p:spPr>
          <a:xfrm>
            <a:off x="8692145" y="2348203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009FF2E6-3B45-4B42-B075-BA4BF1C645DD}"/>
              </a:ext>
            </a:extLst>
          </p:cNvPr>
          <p:cNvSpPr/>
          <p:nvPr/>
        </p:nvSpPr>
        <p:spPr>
          <a:xfrm rot="16200000">
            <a:off x="8757559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6C428765-A7D7-4AD9-9009-6BA2D842DE3E}"/>
              </a:ext>
            </a:extLst>
          </p:cNvPr>
          <p:cNvSpPr/>
          <p:nvPr/>
        </p:nvSpPr>
        <p:spPr>
          <a:xfrm rot="16200000">
            <a:off x="8757559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975620DA-F204-4886-8DF5-75B260E4FEB3}"/>
              </a:ext>
            </a:extLst>
          </p:cNvPr>
          <p:cNvCxnSpPr>
            <a:cxnSpLocks/>
          </p:cNvCxnSpPr>
          <p:nvPr/>
        </p:nvCxnSpPr>
        <p:spPr>
          <a:xfrm rot="5400000" flipV="1">
            <a:off x="8993077" y="3726372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F2A4F303-3270-4322-B4D4-71EB55509A9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72285" y="434434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110F17-DBD3-46F1-AA06-1E2F93C10168}"/>
              </a:ext>
            </a:extLst>
          </p:cNvPr>
          <p:cNvCxnSpPr>
            <a:cxnSpLocks/>
          </p:cNvCxnSpPr>
          <p:nvPr/>
        </p:nvCxnSpPr>
        <p:spPr>
          <a:xfrm rot="10800000">
            <a:off x="9204576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132FAF17-1422-4C66-BDC6-BD0E1EC05ABE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04576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392C6E3-4B62-4598-A61D-50379CFDC32E}"/>
              </a:ext>
            </a:extLst>
          </p:cNvPr>
          <p:cNvCxnSpPr>
            <a:cxnSpLocks/>
            <a:stCxn id="259" idx="0"/>
            <a:endCxn id="290" idx="0"/>
          </p:cNvCxnSpPr>
          <p:nvPr/>
        </p:nvCxnSpPr>
        <p:spPr>
          <a:xfrm>
            <a:off x="8793185" y="3328996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AFD5B5D5-6FCB-4A9D-8E9D-0659DD53CD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00632" y="2735448"/>
            <a:ext cx="676870" cy="136691"/>
          </a:xfrm>
          <a:prstGeom prst="bentConnector3">
            <a:avLst>
              <a:gd name="adj1" fmla="val -97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AD23FF2C-AAB2-4F69-9E3B-72F3DF1A5C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24235" y="2733173"/>
            <a:ext cx="672330" cy="150304"/>
          </a:xfrm>
          <a:prstGeom prst="bentConnector3">
            <a:avLst>
              <a:gd name="adj1" fmla="val 100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: Elbow 297">
            <a:extLst>
              <a:ext uri="{FF2B5EF4-FFF2-40B4-BE49-F238E27FC236}">
                <a16:creationId xmlns:a16="http://schemas.microsoft.com/office/drawing/2014/main" id="{F21017AA-7720-4DBA-86B3-B183D869B2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6389" y="4490272"/>
            <a:ext cx="403990" cy="115327"/>
          </a:xfrm>
          <a:prstGeom prst="bentConnector3">
            <a:avLst>
              <a:gd name="adj1" fmla="val 96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7D95EB9B-4649-48B8-B77E-A6A7F05C3F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63407" y="4480360"/>
            <a:ext cx="408827" cy="135459"/>
          </a:xfrm>
          <a:prstGeom prst="bentConnector3">
            <a:avLst>
              <a:gd name="adj1" fmla="val 99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6DB3D12-209C-4ED3-8D8F-D66DCD94D9EF}"/>
              </a:ext>
            </a:extLst>
          </p:cNvPr>
          <p:cNvCxnSpPr>
            <a:cxnSpLocks/>
          </p:cNvCxnSpPr>
          <p:nvPr/>
        </p:nvCxnSpPr>
        <p:spPr>
          <a:xfrm flipH="1">
            <a:off x="5300092" y="4747290"/>
            <a:ext cx="2285956" cy="5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300">
            <a:extLst>
              <a:ext uri="{FF2B5EF4-FFF2-40B4-BE49-F238E27FC236}">
                <a16:creationId xmlns:a16="http://schemas.microsoft.com/office/drawing/2014/main" id="{4DC35F3F-FD85-4068-83DF-F596995AA6FA}"/>
              </a:ext>
            </a:extLst>
          </p:cNvPr>
          <p:cNvCxnSpPr>
            <a:cxnSpLocks/>
            <a:stCxn id="276" idx="0"/>
          </p:cNvCxnSpPr>
          <p:nvPr/>
        </p:nvCxnSpPr>
        <p:spPr>
          <a:xfrm>
            <a:off x="2052479" y="3314619"/>
            <a:ext cx="3367830" cy="1728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792A41C-06A7-4FAC-A54E-95C77477E0E5}"/>
              </a:ext>
            </a:extLst>
          </p:cNvPr>
          <p:cNvSpPr/>
          <p:nvPr/>
        </p:nvSpPr>
        <p:spPr>
          <a:xfrm rot="16200000">
            <a:off x="10086062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3A4E10E-EB35-43DB-B5CE-58A044FD9547}"/>
              </a:ext>
            </a:extLst>
          </p:cNvPr>
          <p:cNvCxnSpPr>
            <a:cxnSpLocks/>
            <a:endCxn id="302" idx="0"/>
          </p:cNvCxnSpPr>
          <p:nvPr/>
        </p:nvCxnSpPr>
        <p:spPr>
          <a:xfrm>
            <a:off x="10101319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2238240A-BE3B-4E7C-800D-27309503901B}"/>
              </a:ext>
            </a:extLst>
          </p:cNvPr>
          <p:cNvSpPr txBox="1"/>
          <p:nvPr/>
        </p:nvSpPr>
        <p:spPr>
          <a:xfrm rot="16200000">
            <a:off x="10444675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9DBCA7FA-F2AC-4264-855D-71D88031345B}"/>
              </a:ext>
            </a:extLst>
          </p:cNvPr>
          <p:cNvCxnSpPr>
            <a:cxnSpLocks/>
            <a:stCxn id="273" idx="1"/>
          </p:cNvCxnSpPr>
          <p:nvPr/>
        </p:nvCxnSpPr>
        <p:spPr>
          <a:xfrm flipH="1">
            <a:off x="5279521" y="2465666"/>
            <a:ext cx="478326" cy="2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0CDD946-DEDA-49BC-881E-2EFF0E53EEAF}"/>
              </a:ext>
            </a:extLst>
          </p:cNvPr>
          <p:cNvCxnSpPr>
            <a:cxnSpLocks/>
            <a:endCxn id="273" idx="3"/>
          </p:cNvCxnSpPr>
          <p:nvPr/>
        </p:nvCxnSpPr>
        <p:spPr>
          <a:xfrm flipH="1">
            <a:off x="7163872" y="2465359"/>
            <a:ext cx="443542" cy="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13EFF7B-52ED-43B8-BB1A-73445955696C}"/>
              </a:ext>
            </a:extLst>
          </p:cNvPr>
          <p:cNvSpPr/>
          <p:nvPr/>
        </p:nvSpPr>
        <p:spPr>
          <a:xfrm rot="16200000">
            <a:off x="5554161" y="3655629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B206779-8C96-4FD7-8AB9-8EC49CB6AB8A}"/>
              </a:ext>
            </a:extLst>
          </p:cNvPr>
          <p:cNvCxnSpPr>
            <a:cxnSpLocks/>
          </p:cNvCxnSpPr>
          <p:nvPr/>
        </p:nvCxnSpPr>
        <p:spPr>
          <a:xfrm rot="16200000">
            <a:off x="6138871" y="3245092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0379808-FE56-458C-8084-B9FAD8A45934}"/>
              </a:ext>
            </a:extLst>
          </p:cNvPr>
          <p:cNvCxnSpPr>
            <a:cxnSpLocks/>
          </p:cNvCxnSpPr>
          <p:nvPr/>
        </p:nvCxnSpPr>
        <p:spPr>
          <a:xfrm rot="16200000">
            <a:off x="6135373" y="411482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981107E8-DE2D-4888-BCFC-33D69FEF332E}"/>
              </a:ext>
            </a:extLst>
          </p:cNvPr>
          <p:cNvSpPr txBox="1"/>
          <p:nvPr/>
        </p:nvSpPr>
        <p:spPr>
          <a:xfrm>
            <a:off x="1819705" y="3958236"/>
            <a:ext cx="1217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 loopback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847D30F-9ADA-4810-B8C8-D6A7B44A60A8}"/>
              </a:ext>
            </a:extLst>
          </p:cNvPr>
          <p:cNvSpPr/>
          <p:nvPr/>
        </p:nvSpPr>
        <p:spPr>
          <a:xfrm>
            <a:off x="1567543" y="4106636"/>
            <a:ext cx="302078" cy="33107"/>
          </a:xfrm>
          <a:custGeom>
            <a:avLst/>
            <a:gdLst>
              <a:gd name="connsiteX0" fmla="*/ 302078 w 302078"/>
              <a:gd name="connsiteY0" fmla="*/ 0 h 33107"/>
              <a:gd name="connsiteX1" fmla="*/ 261257 w 302078"/>
              <a:gd name="connsiteY1" fmla="*/ 16328 h 33107"/>
              <a:gd name="connsiteX2" fmla="*/ 236764 w 302078"/>
              <a:gd name="connsiteY2" fmla="*/ 24493 h 33107"/>
              <a:gd name="connsiteX3" fmla="*/ 0 w 302078"/>
              <a:gd name="connsiteY3" fmla="*/ 32657 h 33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78" h="33107" extrusionOk="0">
                <a:moveTo>
                  <a:pt x="302078" y="0"/>
                </a:moveTo>
                <a:cubicBezTo>
                  <a:pt x="285677" y="3720"/>
                  <a:pt x="272835" y="11987"/>
                  <a:pt x="261257" y="16328"/>
                </a:cubicBezTo>
                <a:cubicBezTo>
                  <a:pt x="254790" y="19685"/>
                  <a:pt x="244317" y="23457"/>
                  <a:pt x="236764" y="24493"/>
                </a:cubicBezTo>
                <a:cubicBezTo>
                  <a:pt x="140070" y="40555"/>
                  <a:pt x="95044" y="35290"/>
                  <a:pt x="0" y="32657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2078 w 302078"/>
                      <a:gd name="connsiteY0" fmla="*/ 0 h 33107"/>
                      <a:gd name="connsiteX1" fmla="*/ 261257 w 302078"/>
                      <a:gd name="connsiteY1" fmla="*/ 16328 h 33107"/>
                      <a:gd name="connsiteX2" fmla="*/ 236764 w 302078"/>
                      <a:gd name="connsiteY2" fmla="*/ 24493 h 33107"/>
                      <a:gd name="connsiteX3" fmla="*/ 0 w 302078"/>
                      <a:gd name="connsiteY3" fmla="*/ 32657 h 33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2078" h="33107">
                        <a:moveTo>
                          <a:pt x="302078" y="0"/>
                        </a:moveTo>
                        <a:cubicBezTo>
                          <a:pt x="288471" y="5443"/>
                          <a:pt x="274979" y="11182"/>
                          <a:pt x="261257" y="16328"/>
                        </a:cubicBezTo>
                        <a:cubicBezTo>
                          <a:pt x="253199" y="19350"/>
                          <a:pt x="245304" y="23426"/>
                          <a:pt x="236764" y="24493"/>
                        </a:cubicBezTo>
                        <a:cubicBezTo>
                          <a:pt x="144739" y="35996"/>
                          <a:pt x="95520" y="32657"/>
                          <a:pt x="0" y="32657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17919C8-F833-43A3-8A44-4D58815D9EAD}"/>
              </a:ext>
            </a:extLst>
          </p:cNvPr>
          <p:cNvSpPr txBox="1"/>
          <p:nvPr/>
        </p:nvSpPr>
        <p:spPr>
          <a:xfrm>
            <a:off x="8388278" y="3874371"/>
            <a:ext cx="86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 loopback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7EB1111-14C9-4FDE-9B8C-BE6CB0048C13}"/>
              </a:ext>
            </a:extLst>
          </p:cNvPr>
          <p:cNvSpPr/>
          <p:nvPr/>
        </p:nvSpPr>
        <p:spPr>
          <a:xfrm>
            <a:off x="9103179" y="4033157"/>
            <a:ext cx="367392" cy="40822"/>
          </a:xfrm>
          <a:custGeom>
            <a:avLst/>
            <a:gdLst>
              <a:gd name="connsiteX0" fmla="*/ 0 w 367392"/>
              <a:gd name="connsiteY0" fmla="*/ 40822 h 40822"/>
              <a:gd name="connsiteX1" fmla="*/ 57150 w 367392"/>
              <a:gd name="connsiteY1" fmla="*/ 32657 h 40822"/>
              <a:gd name="connsiteX2" fmla="*/ 138792 w 367392"/>
              <a:gd name="connsiteY2" fmla="*/ 16329 h 40822"/>
              <a:gd name="connsiteX3" fmla="*/ 187778 w 367392"/>
              <a:gd name="connsiteY3" fmla="*/ 0 h 40822"/>
              <a:gd name="connsiteX4" fmla="*/ 367392 w 367392"/>
              <a:gd name="connsiteY4" fmla="*/ 8164 h 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392" h="40822" extrusionOk="0">
                <a:moveTo>
                  <a:pt x="0" y="40822"/>
                </a:moveTo>
                <a:cubicBezTo>
                  <a:pt x="13859" y="39651"/>
                  <a:pt x="31487" y="34292"/>
                  <a:pt x="57150" y="32657"/>
                </a:cubicBezTo>
                <a:cubicBezTo>
                  <a:pt x="88850" y="29418"/>
                  <a:pt x="108878" y="22717"/>
                  <a:pt x="138792" y="16329"/>
                </a:cubicBezTo>
                <a:cubicBezTo>
                  <a:pt x="155278" y="11383"/>
                  <a:pt x="187778" y="-1"/>
                  <a:pt x="187778" y="0"/>
                </a:cubicBezTo>
                <a:cubicBezTo>
                  <a:pt x="236408" y="-6625"/>
                  <a:pt x="294129" y="5334"/>
                  <a:pt x="367392" y="8164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609075395">
                  <a:custGeom>
                    <a:avLst/>
                    <a:gdLst>
                      <a:gd name="connsiteX0" fmla="*/ 0 w 367392"/>
                      <a:gd name="connsiteY0" fmla="*/ 40822 h 40822"/>
                      <a:gd name="connsiteX1" fmla="*/ 57150 w 367392"/>
                      <a:gd name="connsiteY1" fmla="*/ 32657 h 40822"/>
                      <a:gd name="connsiteX2" fmla="*/ 138792 w 367392"/>
                      <a:gd name="connsiteY2" fmla="*/ 16329 h 40822"/>
                      <a:gd name="connsiteX3" fmla="*/ 187778 w 367392"/>
                      <a:gd name="connsiteY3" fmla="*/ 0 h 40822"/>
                      <a:gd name="connsiteX4" fmla="*/ 367392 w 367392"/>
                      <a:gd name="connsiteY4" fmla="*/ 8164 h 40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392" h="40822">
                        <a:moveTo>
                          <a:pt x="0" y="40822"/>
                        </a:moveTo>
                        <a:lnTo>
                          <a:pt x="57150" y="32657"/>
                        </a:lnTo>
                        <a:cubicBezTo>
                          <a:pt x="87346" y="28011"/>
                          <a:pt x="110314" y="24873"/>
                          <a:pt x="138792" y="16329"/>
                        </a:cubicBezTo>
                        <a:cubicBezTo>
                          <a:pt x="155278" y="11383"/>
                          <a:pt x="187778" y="0"/>
                          <a:pt x="187778" y="0"/>
                        </a:cubicBezTo>
                        <a:lnTo>
                          <a:pt x="367392" y="8164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F91EB96-4E37-4BAD-AE0C-B421AB9B6A31}"/>
              </a:ext>
            </a:extLst>
          </p:cNvPr>
          <p:cNvSpPr txBox="1"/>
          <p:nvPr/>
        </p:nvSpPr>
        <p:spPr>
          <a:xfrm>
            <a:off x="7376072" y="1667927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Net-to-host recirculate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2B0426-4DBD-4DCA-8121-6447B8554B64}"/>
              </a:ext>
            </a:extLst>
          </p:cNvPr>
          <p:cNvSpPr/>
          <p:nvPr/>
        </p:nvSpPr>
        <p:spPr>
          <a:xfrm>
            <a:off x="7666264" y="2188029"/>
            <a:ext cx="91956" cy="326571"/>
          </a:xfrm>
          <a:custGeom>
            <a:avLst/>
            <a:gdLst>
              <a:gd name="connsiteX0" fmla="*/ 81643 w 91956"/>
              <a:gd name="connsiteY0" fmla="*/ 0 h 326571"/>
              <a:gd name="connsiteX1" fmla="*/ 81643 w 91956"/>
              <a:gd name="connsiteY1" fmla="*/ 187778 h 326571"/>
              <a:gd name="connsiteX2" fmla="*/ 73479 w 91956"/>
              <a:gd name="connsiteY2" fmla="*/ 212271 h 326571"/>
              <a:gd name="connsiteX3" fmla="*/ 57150 w 91956"/>
              <a:gd name="connsiteY3" fmla="*/ 236764 h 326571"/>
              <a:gd name="connsiteX4" fmla="*/ 24493 w 91956"/>
              <a:gd name="connsiteY4" fmla="*/ 277585 h 326571"/>
              <a:gd name="connsiteX5" fmla="*/ 16329 w 91956"/>
              <a:gd name="connsiteY5" fmla="*/ 302078 h 326571"/>
              <a:gd name="connsiteX6" fmla="*/ 0 w 91956"/>
              <a:gd name="connsiteY6" fmla="*/ 326571 h 32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56" h="326571" extrusionOk="0">
                <a:moveTo>
                  <a:pt x="81643" y="0"/>
                </a:moveTo>
                <a:cubicBezTo>
                  <a:pt x="95695" y="86853"/>
                  <a:pt x="94190" y="61414"/>
                  <a:pt x="81643" y="187778"/>
                </a:cubicBezTo>
                <a:cubicBezTo>
                  <a:pt x="80613" y="196469"/>
                  <a:pt x="78193" y="206108"/>
                  <a:pt x="73479" y="212271"/>
                </a:cubicBezTo>
                <a:cubicBezTo>
                  <a:pt x="68708" y="219161"/>
                  <a:pt x="63883" y="230571"/>
                  <a:pt x="57150" y="236764"/>
                </a:cubicBezTo>
                <a:cubicBezTo>
                  <a:pt x="39805" y="296060"/>
                  <a:pt x="64237" y="230292"/>
                  <a:pt x="24493" y="277585"/>
                </a:cubicBezTo>
                <a:cubicBezTo>
                  <a:pt x="18868" y="283452"/>
                  <a:pt x="19507" y="293072"/>
                  <a:pt x="16329" y="302078"/>
                </a:cubicBezTo>
                <a:cubicBezTo>
                  <a:pt x="11941" y="310854"/>
                  <a:pt x="0" y="326571"/>
                  <a:pt x="0" y="326571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2547828713">
                  <a:custGeom>
                    <a:avLst/>
                    <a:gdLst>
                      <a:gd name="connsiteX0" fmla="*/ 81643 w 91956"/>
                      <a:gd name="connsiteY0" fmla="*/ 0 h 326571"/>
                      <a:gd name="connsiteX1" fmla="*/ 81643 w 91956"/>
                      <a:gd name="connsiteY1" fmla="*/ 187778 h 326571"/>
                      <a:gd name="connsiteX2" fmla="*/ 73479 w 91956"/>
                      <a:gd name="connsiteY2" fmla="*/ 212271 h 326571"/>
                      <a:gd name="connsiteX3" fmla="*/ 57150 w 91956"/>
                      <a:gd name="connsiteY3" fmla="*/ 236764 h 326571"/>
                      <a:gd name="connsiteX4" fmla="*/ 24493 w 91956"/>
                      <a:gd name="connsiteY4" fmla="*/ 277585 h 326571"/>
                      <a:gd name="connsiteX5" fmla="*/ 16329 w 91956"/>
                      <a:gd name="connsiteY5" fmla="*/ 302078 h 326571"/>
                      <a:gd name="connsiteX6" fmla="*/ 0 w 91956"/>
                      <a:gd name="connsiteY6" fmla="*/ 326571 h 3265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956" h="326571">
                        <a:moveTo>
                          <a:pt x="81643" y="0"/>
                        </a:moveTo>
                        <a:cubicBezTo>
                          <a:pt x="95998" y="86132"/>
                          <a:pt x="94776" y="56443"/>
                          <a:pt x="81643" y="187778"/>
                        </a:cubicBezTo>
                        <a:cubicBezTo>
                          <a:pt x="80787" y="196341"/>
                          <a:pt x="77328" y="204574"/>
                          <a:pt x="73479" y="212271"/>
                        </a:cubicBezTo>
                        <a:cubicBezTo>
                          <a:pt x="69091" y="221047"/>
                          <a:pt x="62593" y="228600"/>
                          <a:pt x="57150" y="236764"/>
                        </a:cubicBezTo>
                        <a:cubicBezTo>
                          <a:pt x="36629" y="298328"/>
                          <a:pt x="66697" y="224830"/>
                          <a:pt x="24493" y="277585"/>
                        </a:cubicBezTo>
                        <a:cubicBezTo>
                          <a:pt x="19117" y="284305"/>
                          <a:pt x="20178" y="294381"/>
                          <a:pt x="16329" y="302078"/>
                        </a:cubicBezTo>
                        <a:cubicBezTo>
                          <a:pt x="11941" y="310854"/>
                          <a:pt x="0" y="326571"/>
                          <a:pt x="0" y="326571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7AD35517-AAB9-439E-949C-2F8377393A25}"/>
              </a:ext>
            </a:extLst>
          </p:cNvPr>
          <p:cNvSpPr txBox="1"/>
          <p:nvPr/>
        </p:nvSpPr>
        <p:spPr>
          <a:xfrm>
            <a:off x="6083864" y="5248705"/>
            <a:ext cx="110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Host-to-net recirculate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605A1F-B696-46DC-AC49-F2C8B4EE6697}"/>
              </a:ext>
            </a:extLst>
          </p:cNvPr>
          <p:cNvSpPr/>
          <p:nvPr/>
        </p:nvSpPr>
        <p:spPr>
          <a:xfrm>
            <a:off x="7053943" y="4784271"/>
            <a:ext cx="417484" cy="636815"/>
          </a:xfrm>
          <a:custGeom>
            <a:avLst/>
            <a:gdLst>
              <a:gd name="connsiteX0" fmla="*/ 0 w 417484"/>
              <a:gd name="connsiteY0" fmla="*/ 636815 h 636815"/>
              <a:gd name="connsiteX1" fmla="*/ 220436 w 417484"/>
              <a:gd name="connsiteY1" fmla="*/ 628650 h 636815"/>
              <a:gd name="connsiteX2" fmla="*/ 310243 w 417484"/>
              <a:gd name="connsiteY2" fmla="*/ 612322 h 636815"/>
              <a:gd name="connsiteX3" fmla="*/ 342900 w 417484"/>
              <a:gd name="connsiteY3" fmla="*/ 555172 h 636815"/>
              <a:gd name="connsiteX4" fmla="*/ 351064 w 417484"/>
              <a:gd name="connsiteY4" fmla="*/ 522515 h 636815"/>
              <a:gd name="connsiteX5" fmla="*/ 367393 w 417484"/>
              <a:gd name="connsiteY5" fmla="*/ 498022 h 636815"/>
              <a:gd name="connsiteX6" fmla="*/ 391886 w 417484"/>
              <a:gd name="connsiteY6" fmla="*/ 440872 h 636815"/>
              <a:gd name="connsiteX7" fmla="*/ 400050 w 417484"/>
              <a:gd name="connsiteY7" fmla="*/ 408215 h 636815"/>
              <a:gd name="connsiteX8" fmla="*/ 408214 w 417484"/>
              <a:gd name="connsiteY8" fmla="*/ 383722 h 636815"/>
              <a:gd name="connsiteX9" fmla="*/ 416378 w 417484"/>
              <a:gd name="connsiteY9" fmla="*/ 351065 h 636815"/>
              <a:gd name="connsiteX10" fmla="*/ 416378 w 417484"/>
              <a:gd name="connsiteY10" fmla="*/ 0 h 63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7484" h="636815" extrusionOk="0">
                <a:moveTo>
                  <a:pt x="0" y="636815"/>
                </a:moveTo>
                <a:cubicBezTo>
                  <a:pt x="69630" y="647485"/>
                  <a:pt x="154426" y="629498"/>
                  <a:pt x="220436" y="628650"/>
                </a:cubicBezTo>
                <a:cubicBezTo>
                  <a:pt x="276634" y="624750"/>
                  <a:pt x="272447" y="624921"/>
                  <a:pt x="310243" y="612322"/>
                </a:cubicBezTo>
                <a:cubicBezTo>
                  <a:pt x="332726" y="528404"/>
                  <a:pt x="315460" y="626852"/>
                  <a:pt x="342900" y="555172"/>
                </a:cubicBezTo>
                <a:cubicBezTo>
                  <a:pt x="348291" y="544960"/>
                  <a:pt x="346438" y="535191"/>
                  <a:pt x="351064" y="522515"/>
                </a:cubicBezTo>
                <a:cubicBezTo>
                  <a:pt x="355241" y="512440"/>
                  <a:pt x="360018" y="507677"/>
                  <a:pt x="367393" y="498022"/>
                </a:cubicBezTo>
                <a:cubicBezTo>
                  <a:pt x="370901" y="400095"/>
                  <a:pt x="362093" y="514812"/>
                  <a:pt x="391886" y="440872"/>
                </a:cubicBezTo>
                <a:cubicBezTo>
                  <a:pt x="394599" y="432112"/>
                  <a:pt x="395368" y="419651"/>
                  <a:pt x="400050" y="408215"/>
                </a:cubicBezTo>
                <a:cubicBezTo>
                  <a:pt x="402105" y="400136"/>
                  <a:pt x="406338" y="392063"/>
                  <a:pt x="408214" y="383722"/>
                </a:cubicBezTo>
                <a:cubicBezTo>
                  <a:pt x="413773" y="373142"/>
                  <a:pt x="416807" y="362846"/>
                  <a:pt x="416378" y="351065"/>
                </a:cubicBezTo>
                <a:cubicBezTo>
                  <a:pt x="410771" y="233300"/>
                  <a:pt x="413387" y="113899"/>
                  <a:pt x="416378" y="0"/>
                </a:cubicBezTo>
              </a:path>
            </a:pathLst>
          </a:custGeom>
          <a:noFill/>
          <a:ln>
            <a:prstDash val="dash"/>
            <a:tailEnd type="triangle" w="med" len="lg"/>
            <a:extLst>
              <a:ext uri="{C807C97D-BFC1-408E-A445-0C87EB9F89A2}">
                <ask:lineSketchStyleProps xmlns:ask="http://schemas.microsoft.com/office/drawing/2018/sketchyshapes" sd="1435683001">
                  <a:custGeom>
                    <a:avLst/>
                    <a:gdLst>
                      <a:gd name="connsiteX0" fmla="*/ 0 w 417484"/>
                      <a:gd name="connsiteY0" fmla="*/ 636815 h 636815"/>
                      <a:gd name="connsiteX1" fmla="*/ 220436 w 417484"/>
                      <a:gd name="connsiteY1" fmla="*/ 628650 h 636815"/>
                      <a:gd name="connsiteX2" fmla="*/ 310243 w 417484"/>
                      <a:gd name="connsiteY2" fmla="*/ 612322 h 636815"/>
                      <a:gd name="connsiteX3" fmla="*/ 342900 w 417484"/>
                      <a:gd name="connsiteY3" fmla="*/ 555172 h 636815"/>
                      <a:gd name="connsiteX4" fmla="*/ 351064 w 417484"/>
                      <a:gd name="connsiteY4" fmla="*/ 522515 h 636815"/>
                      <a:gd name="connsiteX5" fmla="*/ 367393 w 417484"/>
                      <a:gd name="connsiteY5" fmla="*/ 498022 h 636815"/>
                      <a:gd name="connsiteX6" fmla="*/ 391886 w 417484"/>
                      <a:gd name="connsiteY6" fmla="*/ 440872 h 636815"/>
                      <a:gd name="connsiteX7" fmla="*/ 400050 w 417484"/>
                      <a:gd name="connsiteY7" fmla="*/ 408215 h 636815"/>
                      <a:gd name="connsiteX8" fmla="*/ 408214 w 417484"/>
                      <a:gd name="connsiteY8" fmla="*/ 383722 h 636815"/>
                      <a:gd name="connsiteX9" fmla="*/ 416378 w 417484"/>
                      <a:gd name="connsiteY9" fmla="*/ 351065 h 636815"/>
                      <a:gd name="connsiteX10" fmla="*/ 416378 w 417484"/>
                      <a:gd name="connsiteY10" fmla="*/ 0 h 636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17484" h="636815">
                        <a:moveTo>
                          <a:pt x="0" y="636815"/>
                        </a:moveTo>
                        <a:cubicBezTo>
                          <a:pt x="73479" y="634093"/>
                          <a:pt x="147027" y="632845"/>
                          <a:pt x="220436" y="628650"/>
                        </a:cubicBezTo>
                        <a:cubicBezTo>
                          <a:pt x="276145" y="625467"/>
                          <a:pt x="272052" y="625052"/>
                          <a:pt x="310243" y="612322"/>
                        </a:cubicBezTo>
                        <a:cubicBezTo>
                          <a:pt x="331711" y="526446"/>
                          <a:pt x="299664" y="630835"/>
                          <a:pt x="342900" y="555172"/>
                        </a:cubicBezTo>
                        <a:cubicBezTo>
                          <a:pt x="348467" y="545430"/>
                          <a:pt x="346644" y="532828"/>
                          <a:pt x="351064" y="522515"/>
                        </a:cubicBezTo>
                        <a:cubicBezTo>
                          <a:pt x="354929" y="513496"/>
                          <a:pt x="361950" y="506186"/>
                          <a:pt x="367393" y="498022"/>
                        </a:cubicBezTo>
                        <a:cubicBezTo>
                          <a:pt x="390831" y="404267"/>
                          <a:pt x="358057" y="519806"/>
                          <a:pt x="391886" y="440872"/>
                        </a:cubicBezTo>
                        <a:cubicBezTo>
                          <a:pt x="396306" y="430559"/>
                          <a:pt x="396968" y="419004"/>
                          <a:pt x="400050" y="408215"/>
                        </a:cubicBezTo>
                        <a:cubicBezTo>
                          <a:pt x="402414" y="399940"/>
                          <a:pt x="405850" y="391997"/>
                          <a:pt x="408214" y="383722"/>
                        </a:cubicBezTo>
                        <a:cubicBezTo>
                          <a:pt x="411296" y="372933"/>
                          <a:pt x="416139" y="362283"/>
                          <a:pt x="416378" y="351065"/>
                        </a:cubicBezTo>
                        <a:cubicBezTo>
                          <a:pt x="418867" y="234070"/>
                          <a:pt x="416378" y="117022"/>
                          <a:pt x="416378" y="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1</cp:revision>
  <dcterms:created xsi:type="dcterms:W3CDTF">2020-11-12T20:43:04Z</dcterms:created>
  <dcterms:modified xsi:type="dcterms:W3CDTF">2021-04-12T15:36:45Z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