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 rot="16200000">
            <a:off x="5803236" y="2902732"/>
            <a:ext cx="1621162" cy="17119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 rot="16200000">
            <a:off x="555782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 rot="16200000">
            <a:off x="550863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 rot="16200000">
            <a:off x="547606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 rot="16200000">
            <a:off x="612023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 rot="16200000">
            <a:off x="612023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796507" y="4142413"/>
            <a:ext cx="3175296" cy="801247"/>
          </a:xfrm>
          <a:prstGeom prst="bentConnector3">
            <a:avLst>
              <a:gd name="adj1" fmla="val 1172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AD870DC-10F4-46EA-8DD1-22D68B525C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6D1D99B2-0E86-47B6-9123-9267435A5C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6177" y="2581230"/>
            <a:ext cx="690740" cy="472599"/>
          </a:xfrm>
          <a:prstGeom prst="bentConnector3">
            <a:avLst>
              <a:gd name="adj1" fmla="val 98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A750F747-27DB-43AF-84FE-43C67DC6B9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7C40998A-C287-47CA-9A06-025F2A66B1EE}"/>
              </a:ext>
            </a:extLst>
          </p:cNvPr>
          <p:cNvCxnSpPr>
            <a:cxnSpLocks/>
          </p:cNvCxnSpPr>
          <p:nvPr/>
        </p:nvCxnSpPr>
        <p:spPr>
          <a:xfrm flipV="1">
            <a:off x="5300091" y="4333595"/>
            <a:ext cx="457756" cy="418909"/>
          </a:xfrm>
          <a:prstGeom prst="bentConnector3">
            <a:avLst>
              <a:gd name="adj1" fmla="val -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4155A40-B988-46ED-BC5E-C58015564533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2052479" y="3314619"/>
            <a:ext cx="3705368" cy="204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8CB67B-70A7-45EE-8A0E-7C71A2AAD5EE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D160BB-BE99-473D-BF09-70004A67BE35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1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BALDI  MARIO</cp:lastModifiedBy>
  <cp:revision>3</cp:revision>
  <dcterms:created xsi:type="dcterms:W3CDTF">2020-11-12T20:43:04Z</dcterms:created>
  <dcterms:modified xsi:type="dcterms:W3CDTF">2020-12-12T01:48:47Z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