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73" r:id="rId5"/>
    <p:sldId id="274" r:id="rId6"/>
    <p:sldId id="27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15165CB-6890-425F-B683-DF57E33E36D0}" v="6" dt="2020-12-11T15:57:35.631"/>
    <p1510:client id="{E88E5469-61BA-48B4-AA0C-79EDA161F32F}" v="21" dt="2020-12-11T04:00:21.3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07" autoAdjust="0"/>
    <p:restoredTop sz="94660"/>
  </p:normalViewPr>
  <p:slideViewPr>
    <p:cSldViewPr snapToGrid="0">
      <p:cViewPr varScale="1">
        <p:scale>
          <a:sx n="81" d="100"/>
          <a:sy n="81" d="100"/>
        </p:scale>
        <p:origin x="91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ingerhut, John Andy" userId="6ad675d3-541e-4813-9336-4804cd571dc7" providerId="ADAL" clId="{AB275EFB-7DC9-4E6C-884D-530FD05132B0}"/>
    <pc:docChg chg="undo custSel modSld">
      <pc:chgData name="Fingerhut, John Andy" userId="6ad675d3-541e-4813-9336-4804cd571dc7" providerId="ADAL" clId="{AB275EFB-7DC9-4E6C-884D-530FD05132B0}" dt="2020-11-13T02:43:14.555" v="143" actId="1076"/>
      <pc:docMkLst>
        <pc:docMk/>
      </pc:docMkLst>
      <pc:sldChg chg="addSp delSp modSp">
        <pc:chgData name="Fingerhut, John Andy" userId="6ad675d3-541e-4813-9336-4804cd571dc7" providerId="ADAL" clId="{AB275EFB-7DC9-4E6C-884D-530FD05132B0}" dt="2020-11-13T02:43:14.555" v="143" actId="1076"/>
        <pc:sldMkLst>
          <pc:docMk/>
          <pc:sldMk cId="1091789387" sldId="273"/>
        </pc:sldMkLst>
        <pc:spChg chg="del">
          <ac:chgData name="Fingerhut, John Andy" userId="6ad675d3-541e-4813-9336-4804cd571dc7" providerId="ADAL" clId="{AB275EFB-7DC9-4E6C-884D-530FD05132B0}" dt="2020-11-12T20:44:50.112" v="0" actId="478"/>
          <ac:spMkLst>
            <pc:docMk/>
            <pc:sldMk cId="1091789387" sldId="273"/>
            <ac:spMk id="2" creationId="{2AEA91F8-E15F-47F9-A642-B540FBB86354}"/>
          </ac:spMkLst>
        </pc:spChg>
        <pc:spChg chg="add del mod">
          <ac:chgData name="Fingerhut, John Andy" userId="6ad675d3-541e-4813-9336-4804cd571dc7" providerId="ADAL" clId="{AB275EFB-7DC9-4E6C-884D-530FD05132B0}" dt="2020-11-12T20:44:52.494" v="1" actId="478"/>
          <ac:spMkLst>
            <pc:docMk/>
            <pc:sldMk cId="1091789387" sldId="273"/>
            <ac:spMk id="5" creationId="{9D40767B-136D-49AC-BC6B-F8B4B25D3336}"/>
          </ac:spMkLst>
        </pc:spChg>
        <pc:spChg chg="mod topLvl">
          <ac:chgData name="Fingerhut, John Andy" userId="6ad675d3-541e-4813-9336-4804cd571dc7" providerId="ADAL" clId="{AB275EFB-7DC9-4E6C-884D-530FD05132B0}" dt="2020-11-13T02:33:45.728" v="78" actId="165"/>
          <ac:spMkLst>
            <pc:docMk/>
            <pc:sldMk cId="1091789387" sldId="273"/>
            <ac:spMk id="35" creationId="{8EB9B0E0-C169-48B3-BCE6-385310287F99}"/>
          </ac:spMkLst>
        </pc:spChg>
        <pc:spChg chg="mod topLvl">
          <ac:chgData name="Fingerhut, John Andy" userId="6ad675d3-541e-4813-9336-4804cd571dc7" providerId="ADAL" clId="{AB275EFB-7DC9-4E6C-884D-530FD05132B0}" dt="2020-11-13T02:33:45.728" v="78" actId="165"/>
          <ac:spMkLst>
            <pc:docMk/>
            <pc:sldMk cId="1091789387" sldId="273"/>
            <ac:spMk id="36" creationId="{3ED9F1BC-576A-4EF3-9876-126695A64636}"/>
          </ac:spMkLst>
        </pc:spChg>
        <pc:spChg chg="mod topLvl">
          <ac:chgData name="Fingerhut, John Andy" userId="6ad675d3-541e-4813-9336-4804cd571dc7" providerId="ADAL" clId="{AB275EFB-7DC9-4E6C-884D-530FD05132B0}" dt="2020-11-13T02:33:45.728" v="78" actId="165"/>
          <ac:spMkLst>
            <pc:docMk/>
            <pc:sldMk cId="1091789387" sldId="273"/>
            <ac:spMk id="37" creationId="{FEF6D1E8-CAD9-4D86-8016-9DF9D3A426B1}"/>
          </ac:spMkLst>
        </pc:spChg>
        <pc:spChg chg="mod topLvl">
          <ac:chgData name="Fingerhut, John Andy" userId="6ad675d3-541e-4813-9336-4804cd571dc7" providerId="ADAL" clId="{AB275EFB-7DC9-4E6C-884D-530FD05132B0}" dt="2020-11-13T02:33:45.728" v="78" actId="165"/>
          <ac:spMkLst>
            <pc:docMk/>
            <pc:sldMk cId="1091789387" sldId="273"/>
            <ac:spMk id="40" creationId="{A99932A6-6BD7-4FD1-93C8-8E131159E42A}"/>
          </ac:spMkLst>
        </pc:spChg>
        <pc:spChg chg="mod topLvl">
          <ac:chgData name="Fingerhut, John Andy" userId="6ad675d3-541e-4813-9336-4804cd571dc7" providerId="ADAL" clId="{AB275EFB-7DC9-4E6C-884D-530FD05132B0}" dt="2020-11-13T02:33:45.728" v="78" actId="165"/>
          <ac:spMkLst>
            <pc:docMk/>
            <pc:sldMk cId="1091789387" sldId="273"/>
            <ac:spMk id="41" creationId="{92344D8E-30F6-4766-B972-809C391435CC}"/>
          </ac:spMkLst>
        </pc:spChg>
        <pc:spChg chg="add del mod">
          <ac:chgData name="Fingerhut, John Andy" userId="6ad675d3-541e-4813-9336-4804cd571dc7" providerId="ADAL" clId="{AB275EFB-7DC9-4E6C-884D-530FD05132B0}" dt="2020-11-13T02:31:29.523" v="49" actId="478"/>
          <ac:spMkLst>
            <pc:docMk/>
            <pc:sldMk cId="1091789387" sldId="273"/>
            <ac:spMk id="108" creationId="{F7594EFE-CC19-4890-A71C-A356D27742F2}"/>
          </ac:spMkLst>
        </pc:spChg>
        <pc:spChg chg="add del mod">
          <ac:chgData name="Fingerhut, John Andy" userId="6ad675d3-541e-4813-9336-4804cd571dc7" providerId="ADAL" clId="{AB275EFB-7DC9-4E6C-884D-530FD05132B0}" dt="2020-11-13T02:31:10.509" v="45" actId="478"/>
          <ac:spMkLst>
            <pc:docMk/>
            <pc:sldMk cId="1091789387" sldId="273"/>
            <ac:spMk id="109" creationId="{8929AB5C-7DBF-4B17-9E8A-36D99FF27FCB}"/>
          </ac:spMkLst>
        </pc:spChg>
        <pc:spChg chg="add mod topLvl">
          <ac:chgData name="Fingerhut, John Andy" userId="6ad675d3-541e-4813-9336-4804cd571dc7" providerId="ADAL" clId="{AB275EFB-7DC9-4E6C-884D-530FD05132B0}" dt="2020-11-13T02:36:24.018" v="114" actId="1076"/>
          <ac:spMkLst>
            <pc:docMk/>
            <pc:sldMk cId="1091789387" sldId="273"/>
            <ac:spMk id="110" creationId="{CBF41200-6B39-49A7-85D4-64606C55105F}"/>
          </ac:spMkLst>
        </pc:spChg>
        <pc:spChg chg="add mod topLvl">
          <ac:chgData name="Fingerhut, John Andy" userId="6ad675d3-541e-4813-9336-4804cd571dc7" providerId="ADAL" clId="{AB275EFB-7DC9-4E6C-884D-530FD05132B0}" dt="2020-11-13T02:36:24.018" v="114" actId="1076"/>
          <ac:spMkLst>
            <pc:docMk/>
            <pc:sldMk cId="1091789387" sldId="273"/>
            <ac:spMk id="111" creationId="{8EF40A48-3C9D-4A24-A40E-E4870584BA66}"/>
          </ac:spMkLst>
        </pc:spChg>
        <pc:spChg chg="mod">
          <ac:chgData name="Fingerhut, John Andy" userId="6ad675d3-541e-4813-9336-4804cd571dc7" providerId="ADAL" clId="{AB275EFB-7DC9-4E6C-884D-530FD05132B0}" dt="2020-11-13T02:43:14.555" v="143" actId="1076"/>
          <ac:spMkLst>
            <pc:docMk/>
            <pc:sldMk cId="1091789387" sldId="273"/>
            <ac:spMk id="113" creationId="{58FA7448-7B0F-43F4-A246-03BDB307CBC0}"/>
          </ac:spMkLst>
        </pc:spChg>
        <pc:spChg chg="mod">
          <ac:chgData name="Fingerhut, John Andy" userId="6ad675d3-541e-4813-9336-4804cd571dc7" providerId="ADAL" clId="{AB275EFB-7DC9-4E6C-884D-530FD05132B0}" dt="2020-11-13T02:43:14.555" v="143" actId="1076"/>
          <ac:spMkLst>
            <pc:docMk/>
            <pc:sldMk cId="1091789387" sldId="273"/>
            <ac:spMk id="114" creationId="{8981AA32-2977-41CF-9174-51C16EB7A3C1}"/>
          </ac:spMkLst>
        </pc:spChg>
        <pc:spChg chg="add del mod topLvl">
          <ac:chgData name="Fingerhut, John Andy" userId="6ad675d3-541e-4813-9336-4804cd571dc7" providerId="ADAL" clId="{AB275EFB-7DC9-4E6C-884D-530FD05132B0}" dt="2020-11-13T02:34:43.356" v="103" actId="478"/>
          <ac:spMkLst>
            <pc:docMk/>
            <pc:sldMk cId="1091789387" sldId="273"/>
            <ac:spMk id="119" creationId="{231B9BC7-9EDF-4A13-BE99-93FD10BE7392}"/>
          </ac:spMkLst>
        </pc:spChg>
        <pc:spChg chg="mod">
          <ac:chgData name="Fingerhut, John Andy" userId="6ad675d3-541e-4813-9336-4804cd571dc7" providerId="ADAL" clId="{AB275EFB-7DC9-4E6C-884D-530FD05132B0}" dt="2020-11-13T02:27:10.361" v="24" actId="1076"/>
          <ac:spMkLst>
            <pc:docMk/>
            <pc:sldMk cId="1091789387" sldId="273"/>
            <ac:spMk id="120" creationId="{27878CF7-E469-4A06-9E5C-918E6DCCBE40}"/>
          </ac:spMkLst>
        </pc:spChg>
        <pc:spChg chg="mod">
          <ac:chgData name="Fingerhut, John Andy" userId="6ad675d3-541e-4813-9336-4804cd571dc7" providerId="ADAL" clId="{AB275EFB-7DC9-4E6C-884D-530FD05132B0}" dt="2020-11-13T02:26:12.034" v="17" actId="1076"/>
          <ac:spMkLst>
            <pc:docMk/>
            <pc:sldMk cId="1091789387" sldId="273"/>
            <ac:spMk id="121" creationId="{C5B57169-1275-4E2F-A03B-8F7108AA0A55}"/>
          </ac:spMkLst>
        </pc:spChg>
        <pc:spChg chg="add mod ord">
          <ac:chgData name="Fingerhut, John Andy" userId="6ad675d3-541e-4813-9336-4804cd571dc7" providerId="ADAL" clId="{AB275EFB-7DC9-4E6C-884D-530FD05132B0}" dt="2020-11-13T02:36:24.018" v="114" actId="1076"/>
          <ac:spMkLst>
            <pc:docMk/>
            <pc:sldMk cId="1091789387" sldId="273"/>
            <ac:spMk id="148" creationId="{0E3FF64B-C6A6-4736-9847-96B6371F20AE}"/>
          </ac:spMkLst>
        </pc:spChg>
        <pc:spChg chg="del mod">
          <ac:chgData name="Fingerhut, John Andy" userId="6ad675d3-541e-4813-9336-4804cd571dc7" providerId="ADAL" clId="{AB275EFB-7DC9-4E6C-884D-530FD05132B0}" dt="2020-11-13T02:29:05.373" v="30" actId="478"/>
          <ac:spMkLst>
            <pc:docMk/>
            <pc:sldMk cId="1091789387" sldId="273"/>
            <ac:spMk id="185" creationId="{0D2D3C60-4A1A-4E38-8845-024DF1FE79E8}"/>
          </ac:spMkLst>
        </pc:spChg>
        <pc:spChg chg="del mod">
          <ac:chgData name="Fingerhut, John Andy" userId="6ad675d3-541e-4813-9336-4804cd571dc7" providerId="ADAL" clId="{AB275EFB-7DC9-4E6C-884D-530FD05132B0}" dt="2020-11-13T02:35:24.251" v="106" actId="478"/>
          <ac:spMkLst>
            <pc:docMk/>
            <pc:sldMk cId="1091789387" sldId="273"/>
            <ac:spMk id="186" creationId="{ECB7CF33-FC02-4C32-970C-EB52B3F817E6}"/>
          </ac:spMkLst>
        </pc:spChg>
        <pc:spChg chg="mod">
          <ac:chgData name="Fingerhut, John Andy" userId="6ad675d3-541e-4813-9336-4804cd571dc7" providerId="ADAL" clId="{AB275EFB-7DC9-4E6C-884D-530FD05132B0}" dt="2020-11-13T02:36:24.018" v="114" actId="1076"/>
          <ac:spMkLst>
            <pc:docMk/>
            <pc:sldMk cId="1091789387" sldId="273"/>
            <ac:spMk id="200" creationId="{6143778A-3CAF-4C20-AA59-3CC193DB8BCB}"/>
          </ac:spMkLst>
        </pc:spChg>
        <pc:grpChg chg="del mod">
          <ac:chgData name="Fingerhut, John Andy" userId="6ad675d3-541e-4813-9336-4804cd571dc7" providerId="ADAL" clId="{AB275EFB-7DC9-4E6C-884D-530FD05132B0}" dt="2020-11-13T02:33:45.728" v="78" actId="165"/>
          <ac:grpSpMkLst>
            <pc:docMk/>
            <pc:sldMk cId="1091789387" sldId="273"/>
            <ac:grpSpMk id="4" creationId="{8C98B034-85E6-458B-A9FF-1528198EAA1A}"/>
          </ac:grpSpMkLst>
        </pc:grpChg>
        <pc:grpChg chg="mod">
          <ac:chgData name="Fingerhut, John Andy" userId="6ad675d3-541e-4813-9336-4804cd571dc7" providerId="ADAL" clId="{AB275EFB-7DC9-4E6C-884D-530FD05132B0}" dt="2020-11-13T02:26:52.046" v="22" actId="1076"/>
          <ac:grpSpMkLst>
            <pc:docMk/>
            <pc:sldMk cId="1091789387" sldId="273"/>
            <ac:grpSpMk id="25" creationId="{D3A54630-E9F6-45DD-998F-E5DC0F14A399}"/>
          </ac:grpSpMkLst>
        </pc:grpChg>
        <pc:grpChg chg="add del mod">
          <ac:chgData name="Fingerhut, John Andy" userId="6ad675d3-541e-4813-9336-4804cd571dc7" providerId="ADAL" clId="{AB275EFB-7DC9-4E6C-884D-530FD05132B0}" dt="2020-11-13T02:32:10.041" v="51" actId="165"/>
          <ac:grpSpMkLst>
            <pc:docMk/>
            <pc:sldMk cId="1091789387" sldId="273"/>
            <ac:grpSpMk id="54" creationId="{4C313AC5-98CA-442B-99E2-5839162276A8}"/>
          </ac:grpSpMkLst>
        </pc:grpChg>
        <pc:grpChg chg="mod">
          <ac:chgData name="Fingerhut, John Andy" userId="6ad675d3-541e-4813-9336-4804cd571dc7" providerId="ADAL" clId="{AB275EFB-7DC9-4E6C-884D-530FD05132B0}" dt="2020-11-13T02:26:22.005" v="18" actId="1076"/>
          <ac:grpSpMkLst>
            <pc:docMk/>
            <pc:sldMk cId="1091789387" sldId="273"/>
            <ac:grpSpMk id="78" creationId="{45FA8724-A465-47A6-9A0E-9F107AF39809}"/>
          </ac:grpSpMkLst>
        </pc:grpChg>
        <pc:grpChg chg="mod">
          <ac:chgData name="Fingerhut, John Andy" userId="6ad675d3-541e-4813-9336-4804cd571dc7" providerId="ADAL" clId="{AB275EFB-7DC9-4E6C-884D-530FD05132B0}" dt="2020-11-13T02:36:24.018" v="114" actId="1076"/>
          <ac:grpSpMkLst>
            <pc:docMk/>
            <pc:sldMk cId="1091789387" sldId="273"/>
            <ac:grpSpMk id="83" creationId="{1C834900-1FBA-4F79-9BAA-4729CB027B15}"/>
          </ac:grpSpMkLst>
        </pc:grpChg>
        <pc:grpChg chg="add del mod">
          <ac:chgData name="Fingerhut, John Andy" userId="6ad675d3-541e-4813-9336-4804cd571dc7" providerId="ADAL" clId="{AB275EFB-7DC9-4E6C-884D-530FD05132B0}" dt="2020-11-13T02:33:22.076" v="59" actId="478"/>
          <ac:grpSpMkLst>
            <pc:docMk/>
            <pc:sldMk cId="1091789387" sldId="273"/>
            <ac:grpSpMk id="129" creationId="{98392EC4-FA1F-4A23-88AF-294263B04611}"/>
          </ac:grpSpMkLst>
        </pc:grpChg>
        <pc:grpChg chg="add mod">
          <ac:chgData name="Fingerhut, John Andy" userId="6ad675d3-541e-4813-9336-4804cd571dc7" providerId="ADAL" clId="{AB275EFB-7DC9-4E6C-884D-530FD05132B0}" dt="2020-11-13T02:40:36.673" v="137" actId="164"/>
          <ac:grpSpMkLst>
            <pc:docMk/>
            <pc:sldMk cId="1091789387" sldId="273"/>
            <ac:grpSpMk id="163" creationId="{8608615B-EB0D-4D19-94C6-BA8F0B161E4B}"/>
          </ac:grpSpMkLst>
        </pc:grpChg>
        <pc:grpChg chg="add mod">
          <ac:chgData name="Fingerhut, John Andy" userId="6ad675d3-541e-4813-9336-4804cd571dc7" providerId="ADAL" clId="{AB275EFB-7DC9-4E6C-884D-530FD05132B0}" dt="2020-11-13T02:41:10.275" v="142" actId="1076"/>
          <ac:grpSpMkLst>
            <pc:docMk/>
            <pc:sldMk cId="1091789387" sldId="273"/>
            <ac:grpSpMk id="177" creationId="{AAC1F68D-05B8-4B51-8587-059500FE3478}"/>
          </ac:grpSpMkLst>
        </pc:grpChg>
        <pc:cxnChg chg="add mod">
          <ac:chgData name="Fingerhut, John Andy" userId="6ad675d3-541e-4813-9336-4804cd571dc7" providerId="ADAL" clId="{AB275EFB-7DC9-4E6C-884D-530FD05132B0}" dt="2020-11-13T02:25:45.321" v="14" actId="1076"/>
          <ac:cxnSpMkLst>
            <pc:docMk/>
            <pc:sldMk cId="1091789387" sldId="273"/>
            <ac:cxnSpMk id="17" creationId="{415C7822-4030-42AD-AB86-5852B4DD265D}"/>
          </ac:cxnSpMkLst>
        </pc:cxnChg>
        <pc:cxnChg chg="mod topLvl">
          <ac:chgData name="Fingerhut, John Andy" userId="6ad675d3-541e-4813-9336-4804cd571dc7" providerId="ADAL" clId="{AB275EFB-7DC9-4E6C-884D-530FD05132B0}" dt="2020-11-13T02:33:45.728" v="78" actId="165"/>
          <ac:cxnSpMkLst>
            <pc:docMk/>
            <pc:sldMk cId="1091789387" sldId="273"/>
            <ac:cxnSpMk id="43" creationId="{9FEFDBCA-8D42-4559-B5B7-7B17A99615BD}"/>
          </ac:cxnSpMkLst>
        </pc:cxnChg>
        <pc:cxnChg chg="mod topLvl">
          <ac:chgData name="Fingerhut, John Andy" userId="6ad675d3-541e-4813-9336-4804cd571dc7" providerId="ADAL" clId="{AB275EFB-7DC9-4E6C-884D-530FD05132B0}" dt="2020-11-13T02:33:45.728" v="78" actId="165"/>
          <ac:cxnSpMkLst>
            <pc:docMk/>
            <pc:sldMk cId="1091789387" sldId="273"/>
            <ac:cxnSpMk id="49" creationId="{265B6322-C564-4122-876E-0B2152445370}"/>
          </ac:cxnSpMkLst>
        </pc:cxnChg>
        <pc:cxnChg chg="mod topLvl">
          <ac:chgData name="Fingerhut, John Andy" userId="6ad675d3-541e-4813-9336-4804cd571dc7" providerId="ADAL" clId="{AB275EFB-7DC9-4E6C-884D-530FD05132B0}" dt="2020-11-13T02:33:45.728" v="78" actId="165"/>
          <ac:cxnSpMkLst>
            <pc:docMk/>
            <pc:sldMk cId="1091789387" sldId="273"/>
            <ac:cxnSpMk id="50" creationId="{516664ED-D0D4-46ED-91FF-5BDE567A773D}"/>
          </ac:cxnSpMkLst>
        </pc:cxnChg>
        <pc:cxnChg chg="mod">
          <ac:chgData name="Fingerhut, John Andy" userId="6ad675d3-541e-4813-9336-4804cd571dc7" providerId="ADAL" clId="{AB275EFB-7DC9-4E6C-884D-530FD05132B0}" dt="2020-11-13T02:32:40.016" v="55" actId="14100"/>
          <ac:cxnSpMkLst>
            <pc:docMk/>
            <pc:sldMk cId="1091789387" sldId="273"/>
            <ac:cxnSpMk id="80" creationId="{236BE345-2EA6-45DD-85B2-ACD4C19A91F5}"/>
          </ac:cxnSpMkLst>
        </pc:cxnChg>
        <pc:cxnChg chg="del mod">
          <ac:chgData name="Fingerhut, John Andy" userId="6ad675d3-541e-4813-9336-4804cd571dc7" providerId="ADAL" clId="{AB275EFB-7DC9-4E6C-884D-530FD05132B0}" dt="2020-11-13T02:30:07.584" v="37" actId="478"/>
          <ac:cxnSpMkLst>
            <pc:docMk/>
            <pc:sldMk cId="1091789387" sldId="273"/>
            <ac:cxnSpMk id="99" creationId="{4E52AAC9-DA09-4876-83F9-7D79F7233425}"/>
          </ac:cxnSpMkLst>
        </pc:cxnChg>
        <pc:cxnChg chg="mod">
          <ac:chgData name="Fingerhut, John Andy" userId="6ad675d3-541e-4813-9336-4804cd571dc7" providerId="ADAL" clId="{AB275EFB-7DC9-4E6C-884D-530FD05132B0}" dt="2020-11-13T02:36:44.586" v="116" actId="14100"/>
          <ac:cxnSpMkLst>
            <pc:docMk/>
            <pc:sldMk cId="1091789387" sldId="273"/>
            <ac:cxnSpMk id="100" creationId="{F4860C18-D645-4EE6-BCDB-79FE3B828918}"/>
          </ac:cxnSpMkLst>
        </pc:cxnChg>
        <pc:cxnChg chg="del mod">
          <ac:chgData name="Fingerhut, John Andy" userId="6ad675d3-541e-4813-9336-4804cd571dc7" providerId="ADAL" clId="{AB275EFB-7DC9-4E6C-884D-530FD05132B0}" dt="2020-11-13T02:30:11.015" v="38" actId="478"/>
          <ac:cxnSpMkLst>
            <pc:docMk/>
            <pc:sldMk cId="1091789387" sldId="273"/>
            <ac:cxnSpMk id="101" creationId="{372B96BA-804B-4311-BE3B-F167BF926D92}"/>
          </ac:cxnSpMkLst>
        </pc:cxnChg>
        <pc:cxnChg chg="add del mod">
          <ac:chgData name="Fingerhut, John Andy" userId="6ad675d3-541e-4813-9336-4804cd571dc7" providerId="ADAL" clId="{AB275EFB-7DC9-4E6C-884D-530FD05132B0}" dt="2020-11-13T02:25:06.734" v="9" actId="478"/>
          <ac:cxnSpMkLst>
            <pc:docMk/>
            <pc:sldMk cId="1091789387" sldId="273"/>
            <ac:cxnSpMk id="102" creationId="{E0BDF171-929B-4438-8B10-352CE8D0C7DE}"/>
          </ac:cxnSpMkLst>
        </pc:cxnChg>
        <pc:cxnChg chg="add del mod">
          <ac:chgData name="Fingerhut, John Andy" userId="6ad675d3-541e-4813-9336-4804cd571dc7" providerId="ADAL" clId="{AB275EFB-7DC9-4E6C-884D-530FD05132B0}" dt="2020-11-13T02:37:19.367" v="118" actId="478"/>
          <ac:cxnSpMkLst>
            <pc:docMk/>
            <pc:sldMk cId="1091789387" sldId="273"/>
            <ac:cxnSpMk id="103" creationId="{5EDE3D83-7DA1-468B-9B2D-6BC31D94DBA2}"/>
          </ac:cxnSpMkLst>
        </pc:cxnChg>
        <pc:cxnChg chg="add mod">
          <ac:chgData name="Fingerhut, John Andy" userId="6ad675d3-541e-4813-9336-4804cd571dc7" providerId="ADAL" clId="{AB275EFB-7DC9-4E6C-884D-530FD05132B0}" dt="2020-11-13T02:40:36.673" v="137" actId="164"/>
          <ac:cxnSpMkLst>
            <pc:docMk/>
            <pc:sldMk cId="1091789387" sldId="273"/>
            <ac:cxnSpMk id="105" creationId="{AAD870DC-10F4-46EA-8DD1-22D68B525CA7}"/>
          </ac:cxnSpMkLst>
        </pc:cxnChg>
        <pc:cxnChg chg="add mod topLvl">
          <ac:chgData name="Fingerhut, John Andy" userId="6ad675d3-541e-4813-9336-4804cd571dc7" providerId="ADAL" clId="{AB275EFB-7DC9-4E6C-884D-530FD05132B0}" dt="2020-11-13T02:36:24.018" v="114" actId="1076"/>
          <ac:cxnSpMkLst>
            <pc:docMk/>
            <pc:sldMk cId="1091789387" sldId="273"/>
            <ac:cxnSpMk id="112" creationId="{C64DEB71-3093-431E-88AF-4C2BE81668EF}"/>
          </ac:cxnSpMkLst>
        </pc:cxnChg>
        <pc:cxnChg chg="add mod topLvl">
          <ac:chgData name="Fingerhut, John Andy" userId="6ad675d3-541e-4813-9336-4804cd571dc7" providerId="ADAL" clId="{AB275EFB-7DC9-4E6C-884D-530FD05132B0}" dt="2020-11-13T02:36:24.018" v="114" actId="1076"/>
          <ac:cxnSpMkLst>
            <pc:docMk/>
            <pc:sldMk cId="1091789387" sldId="273"/>
            <ac:cxnSpMk id="115" creationId="{368C70F1-7509-412A-8F1A-A518E73EEB07}"/>
          </ac:cxnSpMkLst>
        </pc:cxnChg>
        <pc:cxnChg chg="add mod topLvl">
          <ac:chgData name="Fingerhut, John Andy" userId="6ad675d3-541e-4813-9336-4804cd571dc7" providerId="ADAL" clId="{AB275EFB-7DC9-4E6C-884D-530FD05132B0}" dt="2020-11-13T02:36:24.018" v="114" actId="1076"/>
          <ac:cxnSpMkLst>
            <pc:docMk/>
            <pc:sldMk cId="1091789387" sldId="273"/>
            <ac:cxnSpMk id="116" creationId="{D6EAE7FF-ED18-4376-A74D-07B093B5896D}"/>
          </ac:cxnSpMkLst>
        </pc:cxnChg>
        <pc:cxnChg chg="add mod topLvl">
          <ac:chgData name="Fingerhut, John Andy" userId="6ad675d3-541e-4813-9336-4804cd571dc7" providerId="ADAL" clId="{AB275EFB-7DC9-4E6C-884D-530FD05132B0}" dt="2020-11-13T02:36:24.018" v="114" actId="1076"/>
          <ac:cxnSpMkLst>
            <pc:docMk/>
            <pc:sldMk cId="1091789387" sldId="273"/>
            <ac:cxnSpMk id="117" creationId="{2B8B9C9F-8E4C-4C30-AB47-9A5A956DF566}"/>
          </ac:cxnSpMkLst>
        </pc:cxnChg>
        <pc:cxnChg chg="add mod topLvl">
          <ac:chgData name="Fingerhut, John Andy" userId="6ad675d3-541e-4813-9336-4804cd571dc7" providerId="ADAL" clId="{AB275EFB-7DC9-4E6C-884D-530FD05132B0}" dt="2020-11-13T02:36:24.018" v="114" actId="1076"/>
          <ac:cxnSpMkLst>
            <pc:docMk/>
            <pc:sldMk cId="1091789387" sldId="273"/>
            <ac:cxnSpMk id="118" creationId="{40462665-FCF8-4E8C-943A-0EF224BA3563}"/>
          </ac:cxnSpMkLst>
        </pc:cxnChg>
        <pc:cxnChg chg="add del mod topLvl">
          <ac:chgData name="Fingerhut, John Andy" userId="6ad675d3-541e-4813-9336-4804cd571dc7" providerId="ADAL" clId="{AB275EFB-7DC9-4E6C-884D-530FD05132B0}" dt="2020-11-13T02:32:18.911" v="53" actId="478"/>
          <ac:cxnSpMkLst>
            <pc:docMk/>
            <pc:sldMk cId="1091789387" sldId="273"/>
            <ac:cxnSpMk id="122" creationId="{343BA56B-7295-492E-94C2-9EA9D40F5D2A}"/>
          </ac:cxnSpMkLst>
        </pc:cxnChg>
        <pc:cxnChg chg="mod">
          <ac:chgData name="Fingerhut, John Andy" userId="6ad675d3-541e-4813-9336-4804cd571dc7" providerId="ADAL" clId="{AB275EFB-7DC9-4E6C-884D-530FD05132B0}" dt="2020-11-13T02:27:10.361" v="24" actId="1076"/>
          <ac:cxnSpMkLst>
            <pc:docMk/>
            <pc:sldMk cId="1091789387" sldId="273"/>
            <ac:cxnSpMk id="123" creationId="{64C4D15B-D90A-42A1-857E-79AACC8E1ED6}"/>
          </ac:cxnSpMkLst>
        </pc:cxnChg>
        <pc:cxnChg chg="add mod">
          <ac:chgData name="Fingerhut, John Andy" userId="6ad675d3-541e-4813-9336-4804cd571dc7" providerId="ADAL" clId="{AB275EFB-7DC9-4E6C-884D-530FD05132B0}" dt="2020-11-13T02:40:36.673" v="137" actId="164"/>
          <ac:cxnSpMkLst>
            <pc:docMk/>
            <pc:sldMk cId="1091789387" sldId="273"/>
            <ac:cxnSpMk id="126" creationId="{6D1D99B2-0E86-47B6-9123-9267435A5C00}"/>
          </ac:cxnSpMkLst>
        </pc:cxnChg>
        <pc:cxnChg chg="mod">
          <ac:chgData name="Fingerhut, John Andy" userId="6ad675d3-541e-4813-9336-4804cd571dc7" providerId="ADAL" clId="{AB275EFB-7DC9-4E6C-884D-530FD05132B0}" dt="2020-11-13T02:27:10.361" v="24" actId="1076"/>
          <ac:cxnSpMkLst>
            <pc:docMk/>
            <pc:sldMk cId="1091789387" sldId="273"/>
            <ac:cxnSpMk id="127" creationId="{06F7C2A5-01AD-4181-B101-3CF0F11BE2B8}"/>
          </ac:cxnSpMkLst>
        </pc:cxnChg>
        <pc:cxnChg chg="mod">
          <ac:chgData name="Fingerhut, John Andy" userId="6ad675d3-541e-4813-9336-4804cd571dc7" providerId="ADAL" clId="{AB275EFB-7DC9-4E6C-884D-530FD05132B0}" dt="2020-11-13T02:26:22.005" v="18" actId="1076"/>
          <ac:cxnSpMkLst>
            <pc:docMk/>
            <pc:sldMk cId="1091789387" sldId="273"/>
            <ac:cxnSpMk id="134" creationId="{6C8D7A4A-4E00-4E2B-A752-9407B9B8DC70}"/>
          </ac:cxnSpMkLst>
        </pc:cxnChg>
        <pc:cxnChg chg="add mod">
          <ac:chgData name="Fingerhut, John Andy" userId="6ad675d3-541e-4813-9336-4804cd571dc7" providerId="ADAL" clId="{AB275EFB-7DC9-4E6C-884D-530FD05132B0}" dt="2020-11-13T02:40:36.673" v="137" actId="164"/>
          <ac:cxnSpMkLst>
            <pc:docMk/>
            <pc:sldMk cId="1091789387" sldId="273"/>
            <ac:cxnSpMk id="150" creationId="{A5C1AA9D-F6C3-45F8-8EF2-65A29333F671}"/>
          </ac:cxnSpMkLst>
        </pc:cxnChg>
        <pc:cxnChg chg="del mod">
          <ac:chgData name="Fingerhut, John Andy" userId="6ad675d3-541e-4813-9336-4804cd571dc7" providerId="ADAL" clId="{AB275EFB-7DC9-4E6C-884D-530FD05132B0}" dt="2020-11-13T02:24:39.312" v="3" actId="478"/>
          <ac:cxnSpMkLst>
            <pc:docMk/>
            <pc:sldMk cId="1091789387" sldId="273"/>
            <ac:cxnSpMk id="152" creationId="{B78C3C32-E93B-4B8E-B3FB-91631530F501}"/>
          </ac:cxnSpMkLst>
        </pc:cxnChg>
        <pc:cxnChg chg="add del mod">
          <ac:chgData name="Fingerhut, John Andy" userId="6ad675d3-541e-4813-9336-4804cd571dc7" providerId="ADAL" clId="{AB275EFB-7DC9-4E6C-884D-530FD05132B0}" dt="2020-11-13T02:40:39.551" v="138" actId="478"/>
          <ac:cxnSpMkLst>
            <pc:docMk/>
            <pc:sldMk cId="1091789387" sldId="273"/>
            <ac:cxnSpMk id="158" creationId="{057CCE7E-0FB4-4C48-A5A0-75865AAA0293}"/>
          </ac:cxnSpMkLst>
        </pc:cxnChg>
        <pc:cxnChg chg="mod">
          <ac:chgData name="Fingerhut, John Andy" userId="6ad675d3-541e-4813-9336-4804cd571dc7" providerId="ADAL" clId="{AB275EFB-7DC9-4E6C-884D-530FD05132B0}" dt="2020-11-13T02:26:12.034" v="17" actId="1076"/>
          <ac:cxnSpMkLst>
            <pc:docMk/>
            <pc:sldMk cId="1091789387" sldId="273"/>
            <ac:cxnSpMk id="181" creationId="{90B81CF6-C291-4A3A-8CFF-4322DFD54B64}"/>
          </ac:cxnSpMkLst>
        </pc:cxnChg>
        <pc:cxnChg chg="del mod">
          <ac:chgData name="Fingerhut, John Andy" userId="6ad675d3-541e-4813-9336-4804cd571dc7" providerId="ADAL" clId="{AB275EFB-7DC9-4E6C-884D-530FD05132B0}" dt="2020-11-13T02:35:24.251" v="106" actId="478"/>
          <ac:cxnSpMkLst>
            <pc:docMk/>
            <pc:sldMk cId="1091789387" sldId="273"/>
            <ac:cxnSpMk id="188" creationId="{F0E47CE2-D6D5-43FB-9807-E7C9B02BC145}"/>
          </ac:cxnSpMkLst>
        </pc:cxnChg>
        <pc:cxnChg chg="del mod">
          <ac:chgData name="Fingerhut, John Andy" userId="6ad675d3-541e-4813-9336-4804cd571dc7" providerId="ADAL" clId="{AB275EFB-7DC9-4E6C-884D-530FD05132B0}" dt="2020-11-13T02:31:27.379" v="48" actId="478"/>
          <ac:cxnSpMkLst>
            <pc:docMk/>
            <pc:sldMk cId="1091789387" sldId="273"/>
            <ac:cxnSpMk id="190" creationId="{7F571AFD-BF02-4176-A6A5-D77F4EF8C405}"/>
          </ac:cxnSpMkLst>
        </pc:cxnChg>
        <pc:cxnChg chg="mod">
          <ac:chgData name="Fingerhut, John Andy" userId="6ad675d3-541e-4813-9336-4804cd571dc7" providerId="ADAL" clId="{AB275EFB-7DC9-4E6C-884D-530FD05132B0}" dt="2020-11-13T02:36:24.018" v="114" actId="1076"/>
          <ac:cxnSpMkLst>
            <pc:docMk/>
            <pc:sldMk cId="1091789387" sldId="273"/>
            <ac:cxnSpMk id="196" creationId="{C4648FD0-BE39-49B2-A297-6987E7ED42BA}"/>
          </ac:cxnSpMkLst>
        </pc:cxnChg>
        <pc:cxnChg chg="mod">
          <ac:chgData name="Fingerhut, John Andy" userId="6ad675d3-541e-4813-9336-4804cd571dc7" providerId="ADAL" clId="{AB275EFB-7DC9-4E6C-884D-530FD05132B0}" dt="2020-11-13T02:36:24.018" v="114" actId="1076"/>
          <ac:cxnSpMkLst>
            <pc:docMk/>
            <pc:sldMk cId="1091789387" sldId="273"/>
            <ac:cxnSpMk id="199" creationId="{9B56D066-03B7-4AA5-AE48-439E5D95D240}"/>
          </ac:cxnSpMkLst>
        </pc:cxnChg>
      </pc:sldChg>
    </pc:docChg>
  </pc:docChgLst>
  <pc:docChgLst>
    <pc:chgData name="Fingerhut, John Andy" userId="6ad675d3-541e-4813-9336-4804cd571dc7" providerId="ADAL" clId="{FA5602D7-A0D3-4013-A653-8499FBA519D5}"/>
    <pc:docChg chg="modSld">
      <pc:chgData name="Fingerhut, John Andy" userId="6ad675d3-541e-4813-9336-4804cd571dc7" providerId="ADAL" clId="{FA5602D7-A0D3-4013-A653-8499FBA519D5}" dt="2020-11-13T03:07:14.444" v="78" actId="14100"/>
      <pc:docMkLst>
        <pc:docMk/>
      </pc:docMkLst>
      <pc:sldChg chg="modSp">
        <pc:chgData name="Fingerhut, John Andy" userId="6ad675d3-541e-4813-9336-4804cd571dc7" providerId="ADAL" clId="{FA5602D7-A0D3-4013-A653-8499FBA519D5}" dt="2020-11-13T03:07:14.444" v="78" actId="14100"/>
        <pc:sldMkLst>
          <pc:docMk/>
          <pc:sldMk cId="1091789387" sldId="273"/>
        </pc:sldMkLst>
        <pc:spChg chg="mod">
          <ac:chgData name="Fingerhut, John Andy" userId="6ad675d3-541e-4813-9336-4804cd571dc7" providerId="ADAL" clId="{FA5602D7-A0D3-4013-A653-8499FBA519D5}" dt="2020-11-13T03:05:33.168" v="52" actId="20577"/>
          <ac:spMkLst>
            <pc:docMk/>
            <pc:sldMk cId="1091789387" sldId="273"/>
            <ac:spMk id="9" creationId="{08CD8402-7233-47B1-A1B5-23D2E88AF40D}"/>
          </ac:spMkLst>
        </pc:spChg>
        <pc:spChg chg="mod">
          <ac:chgData name="Fingerhut, John Andy" userId="6ad675d3-541e-4813-9336-4804cd571dc7" providerId="ADAL" clId="{FA5602D7-A0D3-4013-A653-8499FBA519D5}" dt="2020-11-13T03:05:49.881" v="62" actId="255"/>
          <ac:spMkLst>
            <pc:docMk/>
            <pc:sldMk cId="1091789387" sldId="273"/>
            <ac:spMk id="11" creationId="{C5E0B604-11FA-4D85-8C27-1B6B6D7746A0}"/>
          </ac:spMkLst>
        </pc:spChg>
        <pc:spChg chg="mod">
          <ac:chgData name="Fingerhut, John Andy" userId="6ad675d3-541e-4813-9336-4804cd571dc7" providerId="ADAL" clId="{FA5602D7-A0D3-4013-A653-8499FBA519D5}" dt="2020-11-13T03:03:43.376" v="2" actId="20577"/>
          <ac:spMkLst>
            <pc:docMk/>
            <pc:sldMk cId="1091789387" sldId="273"/>
            <ac:spMk id="36" creationId="{3ED9F1BC-576A-4EF3-9876-126695A64636}"/>
          </ac:spMkLst>
        </pc:spChg>
        <pc:spChg chg="mod">
          <ac:chgData name="Fingerhut, John Andy" userId="6ad675d3-541e-4813-9336-4804cd571dc7" providerId="ADAL" clId="{FA5602D7-A0D3-4013-A653-8499FBA519D5}" dt="2020-11-13T03:03:46.584" v="5" actId="20577"/>
          <ac:spMkLst>
            <pc:docMk/>
            <pc:sldMk cId="1091789387" sldId="273"/>
            <ac:spMk id="37" creationId="{FEF6D1E8-CAD9-4D86-8016-9DF9D3A426B1}"/>
          </ac:spMkLst>
        </pc:spChg>
        <pc:spChg chg="mod">
          <ac:chgData name="Fingerhut, John Andy" userId="6ad675d3-541e-4813-9336-4804cd571dc7" providerId="ADAL" clId="{FA5602D7-A0D3-4013-A653-8499FBA519D5}" dt="2020-11-13T03:03:55.566" v="9" actId="20577"/>
          <ac:spMkLst>
            <pc:docMk/>
            <pc:sldMk cId="1091789387" sldId="273"/>
            <ac:spMk id="40" creationId="{A99932A6-6BD7-4FD1-93C8-8E131159E42A}"/>
          </ac:spMkLst>
        </pc:spChg>
        <pc:spChg chg="mod">
          <ac:chgData name="Fingerhut, John Andy" userId="6ad675d3-541e-4813-9336-4804cd571dc7" providerId="ADAL" clId="{FA5602D7-A0D3-4013-A653-8499FBA519D5}" dt="2020-11-13T03:06:34.893" v="67" actId="1076"/>
          <ac:spMkLst>
            <pc:docMk/>
            <pc:sldMk cId="1091789387" sldId="273"/>
            <ac:spMk id="120" creationId="{27878CF7-E469-4A06-9E5C-918E6DCCBE40}"/>
          </ac:spMkLst>
        </pc:spChg>
        <pc:spChg chg="mod">
          <ac:chgData name="Fingerhut, John Andy" userId="6ad675d3-541e-4813-9336-4804cd571dc7" providerId="ADAL" clId="{FA5602D7-A0D3-4013-A653-8499FBA519D5}" dt="2020-11-13T03:07:14.444" v="78" actId="14100"/>
          <ac:spMkLst>
            <pc:docMk/>
            <pc:sldMk cId="1091789387" sldId="273"/>
            <ac:spMk id="121" creationId="{C5B57169-1275-4E2F-A03B-8F7108AA0A55}"/>
          </ac:spMkLst>
        </pc:spChg>
        <pc:spChg chg="mod">
          <ac:chgData name="Fingerhut, John Andy" userId="6ad675d3-541e-4813-9336-4804cd571dc7" providerId="ADAL" clId="{FA5602D7-A0D3-4013-A653-8499FBA519D5}" dt="2020-11-13T03:06:00.859" v="63" actId="207"/>
          <ac:spMkLst>
            <pc:docMk/>
            <pc:sldMk cId="1091789387" sldId="273"/>
            <ac:spMk id="148" creationId="{0E3FF64B-C6A6-4736-9847-96B6371F20AE}"/>
          </ac:spMkLst>
        </pc:spChg>
        <pc:cxnChg chg="mod">
          <ac:chgData name="Fingerhut, John Andy" userId="6ad675d3-541e-4813-9336-4804cd571dc7" providerId="ADAL" clId="{FA5602D7-A0D3-4013-A653-8499FBA519D5}" dt="2020-11-13T03:06:34.893" v="67" actId="1076"/>
          <ac:cxnSpMkLst>
            <pc:docMk/>
            <pc:sldMk cId="1091789387" sldId="273"/>
            <ac:cxnSpMk id="123" creationId="{64C4D15B-D90A-42A1-857E-79AACC8E1ED6}"/>
          </ac:cxnSpMkLst>
        </pc:cxnChg>
        <pc:cxnChg chg="mod">
          <ac:chgData name="Fingerhut, John Andy" userId="6ad675d3-541e-4813-9336-4804cd571dc7" providerId="ADAL" clId="{FA5602D7-A0D3-4013-A653-8499FBA519D5}" dt="2020-11-13T03:06:34.893" v="67" actId="1076"/>
          <ac:cxnSpMkLst>
            <pc:docMk/>
            <pc:sldMk cId="1091789387" sldId="273"/>
            <ac:cxnSpMk id="127" creationId="{06F7C2A5-01AD-4181-B101-3CF0F11BE2B8}"/>
          </ac:cxnSpMkLst>
        </pc:cxnChg>
        <pc:cxnChg chg="mod">
          <ac:chgData name="Fingerhut, John Andy" userId="6ad675d3-541e-4813-9336-4804cd571dc7" providerId="ADAL" clId="{FA5602D7-A0D3-4013-A653-8499FBA519D5}" dt="2020-11-13T03:07:14.444" v="78" actId="14100"/>
          <ac:cxnSpMkLst>
            <pc:docMk/>
            <pc:sldMk cId="1091789387" sldId="273"/>
            <ac:cxnSpMk id="134" creationId="{6C8D7A4A-4E00-4E2B-A752-9407B9B8DC70}"/>
          </ac:cxnSpMkLst>
        </pc:cxnChg>
        <pc:cxnChg chg="mod">
          <ac:chgData name="Fingerhut, John Andy" userId="6ad675d3-541e-4813-9336-4804cd571dc7" providerId="ADAL" clId="{FA5602D7-A0D3-4013-A653-8499FBA519D5}" dt="2020-11-13T03:07:14.444" v="78" actId="14100"/>
          <ac:cxnSpMkLst>
            <pc:docMk/>
            <pc:sldMk cId="1091789387" sldId="273"/>
            <ac:cxnSpMk id="181" creationId="{90B81CF6-C291-4A3A-8CFF-4322DFD54B64}"/>
          </ac:cxnSpMkLst>
        </pc:cxnChg>
      </pc:sldChg>
    </pc:docChg>
  </pc:docChgLst>
  <pc:docChgLst>
    <pc:chgData name="Fingerhut, John Andy" userId="6ad675d3-541e-4813-9336-4804cd571dc7" providerId="ADAL" clId="{E88E5469-61BA-48B4-AA0C-79EDA161F32F}"/>
    <pc:docChg chg="undo custSel addSld delSld modSld sldOrd">
      <pc:chgData name="Fingerhut, John Andy" userId="6ad675d3-541e-4813-9336-4804cd571dc7" providerId="ADAL" clId="{E88E5469-61BA-48B4-AA0C-79EDA161F32F}" dt="2020-12-11T04:00:21.369" v="166"/>
      <pc:docMkLst>
        <pc:docMk/>
      </pc:docMkLst>
      <pc:sldChg chg="modSp">
        <pc:chgData name="Fingerhut, John Andy" userId="6ad675d3-541e-4813-9336-4804cd571dc7" providerId="ADAL" clId="{E88E5469-61BA-48B4-AA0C-79EDA161F32F}" dt="2020-12-11T03:44:18.320" v="86" actId="14100"/>
        <pc:sldMkLst>
          <pc:docMk/>
          <pc:sldMk cId="1091789387" sldId="273"/>
        </pc:sldMkLst>
        <pc:grpChg chg="mod">
          <ac:chgData name="Fingerhut, John Andy" userId="6ad675d3-541e-4813-9336-4804cd571dc7" providerId="ADAL" clId="{E88E5469-61BA-48B4-AA0C-79EDA161F32F}" dt="2020-12-11T03:43:07.543" v="79" actId="1035"/>
          <ac:grpSpMkLst>
            <pc:docMk/>
            <pc:sldMk cId="1091789387" sldId="273"/>
            <ac:grpSpMk id="25" creationId="{D3A54630-E9F6-45DD-998F-E5DC0F14A399}"/>
          </ac:grpSpMkLst>
        </pc:grpChg>
        <pc:cxnChg chg="mod">
          <ac:chgData name="Fingerhut, John Andy" userId="6ad675d3-541e-4813-9336-4804cd571dc7" providerId="ADAL" clId="{E88E5469-61BA-48B4-AA0C-79EDA161F32F}" dt="2020-12-11T03:44:08.416" v="85" actId="14100"/>
          <ac:cxnSpMkLst>
            <pc:docMk/>
            <pc:sldMk cId="1091789387" sldId="273"/>
            <ac:cxnSpMk id="80" creationId="{236BE345-2EA6-45DD-85B2-ACD4C19A91F5}"/>
          </ac:cxnSpMkLst>
        </pc:cxnChg>
        <pc:cxnChg chg="mod">
          <ac:chgData name="Fingerhut, John Andy" userId="6ad675d3-541e-4813-9336-4804cd571dc7" providerId="ADAL" clId="{E88E5469-61BA-48B4-AA0C-79EDA161F32F}" dt="2020-12-11T03:43:37.799" v="84" actId="14100"/>
          <ac:cxnSpMkLst>
            <pc:docMk/>
            <pc:sldMk cId="1091789387" sldId="273"/>
            <ac:cxnSpMk id="100" creationId="{F4860C18-D645-4EE6-BCDB-79FE3B828918}"/>
          </ac:cxnSpMkLst>
        </pc:cxnChg>
        <pc:cxnChg chg="mod">
          <ac:chgData name="Fingerhut, John Andy" userId="6ad675d3-541e-4813-9336-4804cd571dc7" providerId="ADAL" clId="{E88E5469-61BA-48B4-AA0C-79EDA161F32F}" dt="2020-12-11T03:43:07.543" v="79" actId="1035"/>
          <ac:cxnSpMkLst>
            <pc:docMk/>
            <pc:sldMk cId="1091789387" sldId="273"/>
            <ac:cxnSpMk id="123" creationId="{64C4D15B-D90A-42A1-857E-79AACC8E1ED6}"/>
          </ac:cxnSpMkLst>
        </pc:cxnChg>
        <pc:cxnChg chg="mod">
          <ac:chgData name="Fingerhut, John Andy" userId="6ad675d3-541e-4813-9336-4804cd571dc7" providerId="ADAL" clId="{E88E5469-61BA-48B4-AA0C-79EDA161F32F}" dt="2020-12-11T03:44:18.320" v="86" actId="14100"/>
          <ac:cxnSpMkLst>
            <pc:docMk/>
            <pc:sldMk cId="1091789387" sldId="273"/>
            <ac:cxnSpMk id="196" creationId="{C4648FD0-BE39-49B2-A297-6987E7ED42BA}"/>
          </ac:cxnSpMkLst>
        </pc:cxnChg>
      </pc:sldChg>
      <pc:sldChg chg="addSp delSp modSp add">
        <pc:chgData name="Fingerhut, John Andy" userId="6ad675d3-541e-4813-9336-4804cd571dc7" providerId="ADAL" clId="{E88E5469-61BA-48B4-AA0C-79EDA161F32F}" dt="2020-12-10T23:32:12.309" v="71" actId="164"/>
        <pc:sldMkLst>
          <pc:docMk/>
          <pc:sldMk cId="168431538" sldId="274"/>
        </pc:sldMkLst>
        <pc:spChg chg="del">
          <ac:chgData name="Fingerhut, John Andy" userId="6ad675d3-541e-4813-9336-4804cd571dc7" providerId="ADAL" clId="{E88E5469-61BA-48B4-AA0C-79EDA161F32F}" dt="2020-12-10T20:12:45.974" v="3" actId="478"/>
          <ac:spMkLst>
            <pc:docMk/>
            <pc:sldMk cId="168431538" sldId="274"/>
            <ac:spMk id="35" creationId="{8EB9B0E0-C169-48B3-BCE6-385310287F99}"/>
          </ac:spMkLst>
        </pc:spChg>
        <pc:spChg chg="del">
          <ac:chgData name="Fingerhut, John Andy" userId="6ad675d3-541e-4813-9336-4804cd571dc7" providerId="ADAL" clId="{E88E5469-61BA-48B4-AA0C-79EDA161F32F}" dt="2020-12-10T20:12:45.974" v="3" actId="478"/>
          <ac:spMkLst>
            <pc:docMk/>
            <pc:sldMk cId="168431538" sldId="274"/>
            <ac:spMk id="36" creationId="{3ED9F1BC-576A-4EF3-9876-126695A64636}"/>
          </ac:spMkLst>
        </pc:spChg>
        <pc:spChg chg="del">
          <ac:chgData name="Fingerhut, John Andy" userId="6ad675d3-541e-4813-9336-4804cd571dc7" providerId="ADAL" clId="{E88E5469-61BA-48B4-AA0C-79EDA161F32F}" dt="2020-12-10T20:12:45.974" v="3" actId="478"/>
          <ac:spMkLst>
            <pc:docMk/>
            <pc:sldMk cId="168431538" sldId="274"/>
            <ac:spMk id="37" creationId="{FEF6D1E8-CAD9-4D86-8016-9DF9D3A426B1}"/>
          </ac:spMkLst>
        </pc:spChg>
        <pc:spChg chg="del">
          <ac:chgData name="Fingerhut, John Andy" userId="6ad675d3-541e-4813-9336-4804cd571dc7" providerId="ADAL" clId="{E88E5469-61BA-48B4-AA0C-79EDA161F32F}" dt="2020-12-10T20:12:45.974" v="3" actId="478"/>
          <ac:spMkLst>
            <pc:docMk/>
            <pc:sldMk cId="168431538" sldId="274"/>
            <ac:spMk id="40" creationId="{A99932A6-6BD7-4FD1-93C8-8E131159E42A}"/>
          </ac:spMkLst>
        </pc:spChg>
        <pc:spChg chg="del">
          <ac:chgData name="Fingerhut, John Andy" userId="6ad675d3-541e-4813-9336-4804cd571dc7" providerId="ADAL" clId="{E88E5469-61BA-48B4-AA0C-79EDA161F32F}" dt="2020-12-10T20:12:45.974" v="3" actId="478"/>
          <ac:spMkLst>
            <pc:docMk/>
            <pc:sldMk cId="168431538" sldId="274"/>
            <ac:spMk id="41" creationId="{92344D8E-30F6-4766-B972-809C391435CC}"/>
          </ac:spMkLst>
        </pc:spChg>
        <pc:spChg chg="del">
          <ac:chgData name="Fingerhut, John Andy" userId="6ad675d3-541e-4813-9336-4804cd571dc7" providerId="ADAL" clId="{E88E5469-61BA-48B4-AA0C-79EDA161F32F}" dt="2020-12-10T20:12:45.974" v="3" actId="478"/>
          <ac:spMkLst>
            <pc:docMk/>
            <pc:sldMk cId="168431538" sldId="274"/>
            <ac:spMk id="101" creationId="{5BEE2C53-F970-432C-9EF0-B16395497DDB}"/>
          </ac:spMkLst>
        </pc:spChg>
        <pc:spChg chg="mod topLvl">
          <ac:chgData name="Fingerhut, John Andy" userId="6ad675d3-541e-4813-9336-4804cd571dc7" providerId="ADAL" clId="{E88E5469-61BA-48B4-AA0C-79EDA161F32F}" dt="2020-12-10T23:32:12.309" v="71" actId="164"/>
          <ac:spMkLst>
            <pc:docMk/>
            <pc:sldMk cId="168431538" sldId="274"/>
            <ac:spMk id="104" creationId="{11E7CC70-4030-4E6D-981F-545896D5224D}"/>
          </ac:spMkLst>
        </pc:spChg>
        <pc:spChg chg="del">
          <ac:chgData name="Fingerhut, John Andy" userId="6ad675d3-541e-4813-9336-4804cd571dc7" providerId="ADAL" clId="{E88E5469-61BA-48B4-AA0C-79EDA161F32F}" dt="2020-12-10T20:12:45.974" v="3" actId="478"/>
          <ac:spMkLst>
            <pc:docMk/>
            <pc:sldMk cId="168431538" sldId="274"/>
            <ac:spMk id="107" creationId="{A6F5D3B7-9CD0-4224-9762-C76C79E1371B}"/>
          </ac:spMkLst>
        </pc:spChg>
        <pc:spChg chg="mod topLvl">
          <ac:chgData name="Fingerhut, John Andy" userId="6ad675d3-541e-4813-9336-4804cd571dc7" providerId="ADAL" clId="{E88E5469-61BA-48B4-AA0C-79EDA161F32F}" dt="2020-12-10T23:32:12.309" v="71" actId="164"/>
          <ac:spMkLst>
            <pc:docMk/>
            <pc:sldMk cId="168431538" sldId="274"/>
            <ac:spMk id="109" creationId="{076A4B0A-3051-4D50-8FF2-A6CBC8B70AB7}"/>
          </ac:spMkLst>
        </pc:spChg>
        <pc:spChg chg="del">
          <ac:chgData name="Fingerhut, John Andy" userId="6ad675d3-541e-4813-9336-4804cd571dc7" providerId="ADAL" clId="{E88E5469-61BA-48B4-AA0C-79EDA161F32F}" dt="2020-12-10T20:12:45.974" v="3" actId="478"/>
          <ac:spMkLst>
            <pc:docMk/>
            <pc:sldMk cId="168431538" sldId="274"/>
            <ac:spMk id="110" creationId="{CBF41200-6B39-49A7-85D4-64606C55105F}"/>
          </ac:spMkLst>
        </pc:spChg>
        <pc:spChg chg="del">
          <ac:chgData name="Fingerhut, John Andy" userId="6ad675d3-541e-4813-9336-4804cd571dc7" providerId="ADAL" clId="{E88E5469-61BA-48B4-AA0C-79EDA161F32F}" dt="2020-12-10T20:12:45.974" v="3" actId="478"/>
          <ac:spMkLst>
            <pc:docMk/>
            <pc:sldMk cId="168431538" sldId="274"/>
            <ac:spMk id="111" creationId="{8EF40A48-3C9D-4A24-A40E-E4870584BA66}"/>
          </ac:spMkLst>
        </pc:spChg>
        <pc:spChg chg="del">
          <ac:chgData name="Fingerhut, John Andy" userId="6ad675d3-541e-4813-9336-4804cd571dc7" providerId="ADAL" clId="{E88E5469-61BA-48B4-AA0C-79EDA161F32F}" dt="2020-12-10T20:12:45.974" v="3" actId="478"/>
          <ac:spMkLst>
            <pc:docMk/>
            <pc:sldMk cId="168431538" sldId="274"/>
            <ac:spMk id="113" creationId="{58FA7448-7B0F-43F4-A246-03BDB307CBC0}"/>
          </ac:spMkLst>
        </pc:spChg>
        <pc:spChg chg="del">
          <ac:chgData name="Fingerhut, John Andy" userId="6ad675d3-541e-4813-9336-4804cd571dc7" providerId="ADAL" clId="{E88E5469-61BA-48B4-AA0C-79EDA161F32F}" dt="2020-12-10T20:12:45.974" v="3" actId="478"/>
          <ac:spMkLst>
            <pc:docMk/>
            <pc:sldMk cId="168431538" sldId="274"/>
            <ac:spMk id="114" creationId="{8981AA32-2977-41CF-9174-51C16EB7A3C1}"/>
          </ac:spMkLst>
        </pc:spChg>
        <pc:spChg chg="mod topLvl">
          <ac:chgData name="Fingerhut, John Andy" userId="6ad675d3-541e-4813-9336-4804cd571dc7" providerId="ADAL" clId="{E88E5469-61BA-48B4-AA0C-79EDA161F32F}" dt="2020-12-10T23:32:12.309" v="71" actId="164"/>
          <ac:spMkLst>
            <pc:docMk/>
            <pc:sldMk cId="168431538" sldId="274"/>
            <ac:spMk id="119" creationId="{CF6BD009-CE4F-423B-A14D-DB1E26EC86ED}"/>
          </ac:spMkLst>
        </pc:spChg>
        <pc:spChg chg="del">
          <ac:chgData name="Fingerhut, John Andy" userId="6ad675d3-541e-4813-9336-4804cd571dc7" providerId="ADAL" clId="{E88E5469-61BA-48B4-AA0C-79EDA161F32F}" dt="2020-12-10T20:12:45.974" v="3" actId="478"/>
          <ac:spMkLst>
            <pc:docMk/>
            <pc:sldMk cId="168431538" sldId="274"/>
            <ac:spMk id="120" creationId="{27878CF7-E469-4A06-9E5C-918E6DCCBE40}"/>
          </ac:spMkLst>
        </pc:spChg>
        <pc:spChg chg="del">
          <ac:chgData name="Fingerhut, John Andy" userId="6ad675d3-541e-4813-9336-4804cd571dc7" providerId="ADAL" clId="{E88E5469-61BA-48B4-AA0C-79EDA161F32F}" dt="2020-12-10T20:12:45.974" v="3" actId="478"/>
          <ac:spMkLst>
            <pc:docMk/>
            <pc:sldMk cId="168431538" sldId="274"/>
            <ac:spMk id="121" creationId="{C5B57169-1275-4E2F-A03B-8F7108AA0A55}"/>
          </ac:spMkLst>
        </pc:spChg>
        <pc:spChg chg="del">
          <ac:chgData name="Fingerhut, John Andy" userId="6ad675d3-541e-4813-9336-4804cd571dc7" providerId="ADAL" clId="{E88E5469-61BA-48B4-AA0C-79EDA161F32F}" dt="2020-12-10T20:12:45.974" v="3" actId="478"/>
          <ac:spMkLst>
            <pc:docMk/>
            <pc:sldMk cId="168431538" sldId="274"/>
            <ac:spMk id="122" creationId="{AAFB021B-F573-4955-A61C-CA26210E375D}"/>
          </ac:spMkLst>
        </pc:spChg>
        <pc:spChg chg="mod topLvl">
          <ac:chgData name="Fingerhut, John Andy" userId="6ad675d3-541e-4813-9336-4804cd571dc7" providerId="ADAL" clId="{E88E5469-61BA-48B4-AA0C-79EDA161F32F}" dt="2020-12-10T23:32:12.309" v="71" actId="164"/>
          <ac:spMkLst>
            <pc:docMk/>
            <pc:sldMk cId="168431538" sldId="274"/>
            <ac:spMk id="124" creationId="{BAD78CB2-592A-4475-BC5E-807C62C2BE27}"/>
          </ac:spMkLst>
        </pc:spChg>
        <pc:spChg chg="mod topLvl">
          <ac:chgData name="Fingerhut, John Andy" userId="6ad675d3-541e-4813-9336-4804cd571dc7" providerId="ADAL" clId="{E88E5469-61BA-48B4-AA0C-79EDA161F32F}" dt="2020-12-10T23:32:12.309" v="71" actId="164"/>
          <ac:spMkLst>
            <pc:docMk/>
            <pc:sldMk cId="168431538" sldId="274"/>
            <ac:spMk id="125" creationId="{6A9B9046-0E15-4910-88D5-40E1DAA36214}"/>
          </ac:spMkLst>
        </pc:spChg>
        <pc:spChg chg="mod topLvl">
          <ac:chgData name="Fingerhut, John Andy" userId="6ad675d3-541e-4813-9336-4804cd571dc7" providerId="ADAL" clId="{E88E5469-61BA-48B4-AA0C-79EDA161F32F}" dt="2020-12-10T23:32:12.309" v="71" actId="164"/>
          <ac:spMkLst>
            <pc:docMk/>
            <pc:sldMk cId="168431538" sldId="274"/>
            <ac:spMk id="128" creationId="{EBA1C147-FA58-4399-9A46-9CB26638B793}"/>
          </ac:spMkLst>
        </pc:spChg>
        <pc:spChg chg="mod topLvl">
          <ac:chgData name="Fingerhut, John Andy" userId="6ad675d3-541e-4813-9336-4804cd571dc7" providerId="ADAL" clId="{E88E5469-61BA-48B4-AA0C-79EDA161F32F}" dt="2020-12-10T23:32:12.309" v="71" actId="164"/>
          <ac:spMkLst>
            <pc:docMk/>
            <pc:sldMk cId="168431538" sldId="274"/>
            <ac:spMk id="137" creationId="{7C8D3BB8-8902-40F9-83AC-3A2F51749F7B}"/>
          </ac:spMkLst>
        </pc:spChg>
        <pc:spChg chg="del">
          <ac:chgData name="Fingerhut, John Andy" userId="6ad675d3-541e-4813-9336-4804cd571dc7" providerId="ADAL" clId="{E88E5469-61BA-48B4-AA0C-79EDA161F32F}" dt="2020-12-10T20:12:45.974" v="3" actId="478"/>
          <ac:spMkLst>
            <pc:docMk/>
            <pc:sldMk cId="168431538" sldId="274"/>
            <ac:spMk id="138" creationId="{69446477-9F3C-4C1B-897E-FE05C5B55386}"/>
          </ac:spMkLst>
        </pc:spChg>
        <pc:spChg chg="mod topLvl">
          <ac:chgData name="Fingerhut, John Andy" userId="6ad675d3-541e-4813-9336-4804cd571dc7" providerId="ADAL" clId="{E88E5469-61BA-48B4-AA0C-79EDA161F32F}" dt="2020-12-10T23:32:12.309" v="71" actId="164"/>
          <ac:spMkLst>
            <pc:docMk/>
            <pc:sldMk cId="168431538" sldId="274"/>
            <ac:spMk id="139" creationId="{B493E3F8-F6C9-46AD-B1CB-355013BF75D2}"/>
          </ac:spMkLst>
        </pc:spChg>
        <pc:spChg chg="mod topLvl">
          <ac:chgData name="Fingerhut, John Andy" userId="6ad675d3-541e-4813-9336-4804cd571dc7" providerId="ADAL" clId="{E88E5469-61BA-48B4-AA0C-79EDA161F32F}" dt="2020-12-10T23:32:12.309" v="71" actId="164"/>
          <ac:spMkLst>
            <pc:docMk/>
            <pc:sldMk cId="168431538" sldId="274"/>
            <ac:spMk id="143" creationId="{1D40699C-9227-4984-A614-BE3D57C94460}"/>
          </ac:spMkLst>
        </pc:spChg>
        <pc:spChg chg="mod topLvl">
          <ac:chgData name="Fingerhut, John Andy" userId="6ad675d3-541e-4813-9336-4804cd571dc7" providerId="ADAL" clId="{E88E5469-61BA-48B4-AA0C-79EDA161F32F}" dt="2020-12-10T23:32:12.309" v="71" actId="164"/>
          <ac:spMkLst>
            <pc:docMk/>
            <pc:sldMk cId="168431538" sldId="274"/>
            <ac:spMk id="144" creationId="{30EDCDE7-5444-4E79-9FB2-75FE9CFA97DE}"/>
          </ac:spMkLst>
        </pc:spChg>
        <pc:spChg chg="del">
          <ac:chgData name="Fingerhut, John Andy" userId="6ad675d3-541e-4813-9336-4804cd571dc7" providerId="ADAL" clId="{E88E5469-61BA-48B4-AA0C-79EDA161F32F}" dt="2020-12-10T20:12:45.974" v="3" actId="478"/>
          <ac:spMkLst>
            <pc:docMk/>
            <pc:sldMk cId="168431538" sldId="274"/>
            <ac:spMk id="148" creationId="{0E3FF64B-C6A6-4736-9847-96B6371F20AE}"/>
          </ac:spMkLst>
        </pc:spChg>
        <pc:spChg chg="mod topLvl">
          <ac:chgData name="Fingerhut, John Andy" userId="6ad675d3-541e-4813-9336-4804cd571dc7" providerId="ADAL" clId="{E88E5469-61BA-48B4-AA0C-79EDA161F32F}" dt="2020-12-10T23:32:12.309" v="71" actId="164"/>
          <ac:spMkLst>
            <pc:docMk/>
            <pc:sldMk cId="168431538" sldId="274"/>
            <ac:spMk id="152" creationId="{F2A4DF76-1234-4E91-8EA1-3E5168DE071D}"/>
          </ac:spMkLst>
        </pc:spChg>
        <pc:spChg chg="del">
          <ac:chgData name="Fingerhut, John Andy" userId="6ad675d3-541e-4813-9336-4804cd571dc7" providerId="ADAL" clId="{E88E5469-61BA-48B4-AA0C-79EDA161F32F}" dt="2020-12-10T20:12:45.974" v="3" actId="478"/>
          <ac:spMkLst>
            <pc:docMk/>
            <pc:sldMk cId="168431538" sldId="274"/>
            <ac:spMk id="155" creationId="{9A9B0175-8F65-42F2-977C-C24007A56A08}"/>
          </ac:spMkLst>
        </pc:spChg>
        <pc:spChg chg="mod topLvl">
          <ac:chgData name="Fingerhut, John Andy" userId="6ad675d3-541e-4813-9336-4804cd571dc7" providerId="ADAL" clId="{E88E5469-61BA-48B4-AA0C-79EDA161F32F}" dt="2020-12-10T23:32:12.309" v="71" actId="164"/>
          <ac:spMkLst>
            <pc:docMk/>
            <pc:sldMk cId="168431538" sldId="274"/>
            <ac:spMk id="156" creationId="{E0D53D8C-2182-4ADE-9EB6-DFC8F0A2799D}"/>
          </ac:spMkLst>
        </pc:spChg>
        <pc:spChg chg="mod topLvl">
          <ac:chgData name="Fingerhut, John Andy" userId="6ad675d3-541e-4813-9336-4804cd571dc7" providerId="ADAL" clId="{E88E5469-61BA-48B4-AA0C-79EDA161F32F}" dt="2020-12-10T23:32:12.309" v="71" actId="164"/>
          <ac:spMkLst>
            <pc:docMk/>
            <pc:sldMk cId="168431538" sldId="274"/>
            <ac:spMk id="157" creationId="{4CB11AD3-6580-4A44-8817-E365BFBBBAB7}"/>
          </ac:spMkLst>
        </pc:spChg>
        <pc:spChg chg="mod topLvl">
          <ac:chgData name="Fingerhut, John Andy" userId="6ad675d3-541e-4813-9336-4804cd571dc7" providerId="ADAL" clId="{E88E5469-61BA-48B4-AA0C-79EDA161F32F}" dt="2020-12-10T23:32:12.309" v="71" actId="164"/>
          <ac:spMkLst>
            <pc:docMk/>
            <pc:sldMk cId="168431538" sldId="274"/>
            <ac:spMk id="158" creationId="{C74BB410-921F-4335-8FF8-E4E0FA652B3E}"/>
          </ac:spMkLst>
        </pc:spChg>
        <pc:spChg chg="mod topLvl">
          <ac:chgData name="Fingerhut, John Andy" userId="6ad675d3-541e-4813-9336-4804cd571dc7" providerId="ADAL" clId="{E88E5469-61BA-48B4-AA0C-79EDA161F32F}" dt="2020-12-10T23:32:12.309" v="71" actId="164"/>
          <ac:spMkLst>
            <pc:docMk/>
            <pc:sldMk cId="168431538" sldId="274"/>
            <ac:spMk id="160" creationId="{C063A656-6F39-4393-9000-C3657A913A65}"/>
          </ac:spMkLst>
        </pc:spChg>
        <pc:spChg chg="mod topLvl">
          <ac:chgData name="Fingerhut, John Andy" userId="6ad675d3-541e-4813-9336-4804cd571dc7" providerId="ADAL" clId="{E88E5469-61BA-48B4-AA0C-79EDA161F32F}" dt="2020-12-10T23:32:12.309" v="71" actId="164"/>
          <ac:spMkLst>
            <pc:docMk/>
            <pc:sldMk cId="168431538" sldId="274"/>
            <ac:spMk id="161" creationId="{E6FC1A36-196C-4175-B40E-1B23FA17D3B3}"/>
          </ac:spMkLst>
        </pc:spChg>
        <pc:spChg chg="mod topLvl">
          <ac:chgData name="Fingerhut, John Andy" userId="6ad675d3-541e-4813-9336-4804cd571dc7" providerId="ADAL" clId="{E88E5469-61BA-48B4-AA0C-79EDA161F32F}" dt="2020-12-10T23:32:12.309" v="71" actId="164"/>
          <ac:spMkLst>
            <pc:docMk/>
            <pc:sldMk cId="168431538" sldId="274"/>
            <ac:spMk id="174" creationId="{C03E0C39-D210-456C-AB83-27341DE0EC71}"/>
          </ac:spMkLst>
        </pc:spChg>
        <pc:spChg chg="mod topLvl">
          <ac:chgData name="Fingerhut, John Andy" userId="6ad675d3-541e-4813-9336-4804cd571dc7" providerId="ADAL" clId="{E88E5469-61BA-48B4-AA0C-79EDA161F32F}" dt="2020-12-10T23:32:12.309" v="71" actId="164"/>
          <ac:spMkLst>
            <pc:docMk/>
            <pc:sldMk cId="168431538" sldId="274"/>
            <ac:spMk id="176" creationId="{423A1971-C108-4268-8806-348DB1B52AF6}"/>
          </ac:spMkLst>
        </pc:spChg>
        <pc:spChg chg="del">
          <ac:chgData name="Fingerhut, John Andy" userId="6ad675d3-541e-4813-9336-4804cd571dc7" providerId="ADAL" clId="{E88E5469-61BA-48B4-AA0C-79EDA161F32F}" dt="2020-12-10T20:12:45.974" v="3" actId="478"/>
          <ac:spMkLst>
            <pc:docMk/>
            <pc:sldMk cId="168431538" sldId="274"/>
            <ac:spMk id="184" creationId="{68FB0182-B326-448A-83DA-468E49772E39}"/>
          </ac:spMkLst>
        </pc:spChg>
        <pc:spChg chg="mod topLvl">
          <ac:chgData name="Fingerhut, John Andy" userId="6ad675d3-541e-4813-9336-4804cd571dc7" providerId="ADAL" clId="{E88E5469-61BA-48B4-AA0C-79EDA161F32F}" dt="2020-12-10T23:32:12.309" v="71" actId="164"/>
          <ac:spMkLst>
            <pc:docMk/>
            <pc:sldMk cId="168431538" sldId="274"/>
            <ac:spMk id="185" creationId="{E32E908B-3752-4FD4-AA01-E1B70B25DF0A}"/>
          </ac:spMkLst>
        </pc:spChg>
        <pc:spChg chg="del">
          <ac:chgData name="Fingerhut, John Andy" userId="6ad675d3-541e-4813-9336-4804cd571dc7" providerId="ADAL" clId="{E88E5469-61BA-48B4-AA0C-79EDA161F32F}" dt="2020-12-10T20:12:45.974" v="3" actId="478"/>
          <ac:spMkLst>
            <pc:docMk/>
            <pc:sldMk cId="168431538" sldId="274"/>
            <ac:spMk id="200" creationId="{6143778A-3CAF-4C20-AA59-3CC193DB8BCB}"/>
          </ac:spMkLst>
        </pc:spChg>
        <pc:spChg chg="mod">
          <ac:chgData name="Fingerhut, John Andy" userId="6ad675d3-541e-4813-9336-4804cd571dc7" providerId="ADAL" clId="{E88E5469-61BA-48B4-AA0C-79EDA161F32F}" dt="2020-12-10T20:13:05.079" v="6" actId="404"/>
          <ac:spMkLst>
            <pc:docMk/>
            <pc:sldMk cId="168431538" sldId="274"/>
            <ac:spMk id="226" creationId="{2BBC050D-9A7D-4B90-BD87-38CC79266200}"/>
          </ac:spMkLst>
        </pc:spChg>
        <pc:spChg chg="mod">
          <ac:chgData name="Fingerhut, John Andy" userId="6ad675d3-541e-4813-9336-4804cd571dc7" providerId="ADAL" clId="{E88E5469-61BA-48B4-AA0C-79EDA161F32F}" dt="2020-12-10T20:13:12.126" v="8" actId="404"/>
          <ac:spMkLst>
            <pc:docMk/>
            <pc:sldMk cId="168431538" sldId="274"/>
            <ac:spMk id="227" creationId="{72DFB1B0-DBD1-49CD-A127-CD45A84DE39C}"/>
          </ac:spMkLst>
        </pc:spChg>
        <pc:spChg chg="mod">
          <ac:chgData name="Fingerhut, John Andy" userId="6ad675d3-541e-4813-9336-4804cd571dc7" providerId="ADAL" clId="{E88E5469-61BA-48B4-AA0C-79EDA161F32F}" dt="2020-12-10T20:13:19.317" v="10" actId="404"/>
          <ac:spMkLst>
            <pc:docMk/>
            <pc:sldMk cId="168431538" sldId="274"/>
            <ac:spMk id="228" creationId="{52CBF721-5384-4B0D-93F5-EEA75EE6395D}"/>
          </ac:spMkLst>
        </pc:spChg>
        <pc:spChg chg="mod">
          <ac:chgData name="Fingerhut, John Andy" userId="6ad675d3-541e-4813-9336-4804cd571dc7" providerId="ADAL" clId="{E88E5469-61BA-48B4-AA0C-79EDA161F32F}" dt="2020-12-10T20:13:42.214" v="16" actId="404"/>
          <ac:spMkLst>
            <pc:docMk/>
            <pc:sldMk cId="168431538" sldId="274"/>
            <ac:spMk id="229" creationId="{E7C3E479-3070-4670-A949-C65BBB25C875}"/>
          </ac:spMkLst>
        </pc:spChg>
        <pc:spChg chg="mod">
          <ac:chgData name="Fingerhut, John Andy" userId="6ad675d3-541e-4813-9336-4804cd571dc7" providerId="ADAL" clId="{E88E5469-61BA-48B4-AA0C-79EDA161F32F}" dt="2020-12-10T20:13:48.407" v="18" actId="404"/>
          <ac:spMkLst>
            <pc:docMk/>
            <pc:sldMk cId="168431538" sldId="274"/>
            <ac:spMk id="230" creationId="{D376C4A2-5109-4319-9A56-4FD805673754}"/>
          </ac:spMkLst>
        </pc:spChg>
        <pc:spChg chg="mod">
          <ac:chgData name="Fingerhut, John Andy" userId="6ad675d3-541e-4813-9336-4804cd571dc7" providerId="ADAL" clId="{E88E5469-61BA-48B4-AA0C-79EDA161F32F}" dt="2020-12-10T20:13:39.543" v="15" actId="404"/>
          <ac:spMkLst>
            <pc:docMk/>
            <pc:sldMk cId="168431538" sldId="274"/>
            <ac:spMk id="231" creationId="{8B2EE4F6-705B-498B-911A-E30E55D7B9E7}"/>
          </ac:spMkLst>
        </pc:spChg>
        <pc:spChg chg="mod">
          <ac:chgData name="Fingerhut, John Andy" userId="6ad675d3-541e-4813-9336-4804cd571dc7" providerId="ADAL" clId="{E88E5469-61BA-48B4-AA0C-79EDA161F32F}" dt="2020-12-10T20:13:45.711" v="17" actId="404"/>
          <ac:spMkLst>
            <pc:docMk/>
            <pc:sldMk cId="168431538" sldId="274"/>
            <ac:spMk id="232" creationId="{A8688974-53A9-4E6A-9F3E-C5B4342B6F27}"/>
          </ac:spMkLst>
        </pc:spChg>
        <pc:grpChg chg="add del mod">
          <ac:chgData name="Fingerhut, John Andy" userId="6ad675d3-541e-4813-9336-4804cd571dc7" providerId="ADAL" clId="{E88E5469-61BA-48B4-AA0C-79EDA161F32F}" dt="2020-12-10T23:30:15.087" v="62" actId="165"/>
          <ac:grpSpMkLst>
            <pc:docMk/>
            <pc:sldMk cId="168431538" sldId="274"/>
            <ac:grpSpMk id="4" creationId="{7D7845FF-56F0-4A74-A4C0-AE8146219608}"/>
          </ac:grpSpMkLst>
        </pc:grpChg>
        <pc:grpChg chg="add mod">
          <ac:chgData name="Fingerhut, John Andy" userId="6ad675d3-541e-4813-9336-4804cd571dc7" providerId="ADAL" clId="{E88E5469-61BA-48B4-AA0C-79EDA161F32F}" dt="2020-12-10T23:32:12.309" v="71" actId="164"/>
          <ac:grpSpMkLst>
            <pc:docMk/>
            <pc:sldMk cId="168431538" sldId="274"/>
            <ac:grpSpMk id="8" creationId="{80D157EC-8A48-487C-980E-16E515AAEDE5}"/>
          </ac:grpSpMkLst>
        </pc:grpChg>
        <pc:grpChg chg="del">
          <ac:chgData name="Fingerhut, John Andy" userId="6ad675d3-541e-4813-9336-4804cd571dc7" providerId="ADAL" clId="{E88E5469-61BA-48B4-AA0C-79EDA161F32F}" dt="2020-12-10T20:12:45.974" v="3" actId="478"/>
          <ac:grpSpMkLst>
            <pc:docMk/>
            <pc:sldMk cId="168431538" sldId="274"/>
            <ac:grpSpMk id="25" creationId="{D3A54630-E9F6-45DD-998F-E5DC0F14A399}"/>
          </ac:grpSpMkLst>
        </pc:grpChg>
        <pc:grpChg chg="del">
          <ac:chgData name="Fingerhut, John Andy" userId="6ad675d3-541e-4813-9336-4804cd571dc7" providerId="ADAL" clId="{E88E5469-61BA-48B4-AA0C-79EDA161F32F}" dt="2020-12-10T20:12:45.974" v="3" actId="478"/>
          <ac:grpSpMkLst>
            <pc:docMk/>
            <pc:sldMk cId="168431538" sldId="274"/>
            <ac:grpSpMk id="78" creationId="{45FA8724-A465-47A6-9A0E-9F107AF39809}"/>
          </ac:grpSpMkLst>
        </pc:grpChg>
        <pc:grpChg chg="del">
          <ac:chgData name="Fingerhut, John Andy" userId="6ad675d3-541e-4813-9336-4804cd571dc7" providerId="ADAL" clId="{E88E5469-61BA-48B4-AA0C-79EDA161F32F}" dt="2020-12-10T20:12:45.974" v="3" actId="478"/>
          <ac:grpSpMkLst>
            <pc:docMk/>
            <pc:sldMk cId="168431538" sldId="274"/>
            <ac:grpSpMk id="83" creationId="{1C834900-1FBA-4F79-9BAA-4729CB027B15}"/>
          </ac:grpSpMkLst>
        </pc:grpChg>
        <pc:grpChg chg="add del">
          <ac:chgData name="Fingerhut, John Andy" userId="6ad675d3-541e-4813-9336-4804cd571dc7" providerId="ADAL" clId="{E88E5469-61BA-48B4-AA0C-79EDA161F32F}" dt="2020-12-10T20:22:17.243" v="43" actId="165"/>
          <ac:grpSpMkLst>
            <pc:docMk/>
            <pc:sldMk cId="168431538" sldId="274"/>
            <ac:grpSpMk id="103" creationId="{3D405D3D-E0C7-4350-A4FE-99EE3D2669E4}"/>
          </ac:grpSpMkLst>
        </pc:grpChg>
        <pc:grpChg chg="mod topLvl">
          <ac:chgData name="Fingerhut, John Andy" userId="6ad675d3-541e-4813-9336-4804cd571dc7" providerId="ADAL" clId="{E88E5469-61BA-48B4-AA0C-79EDA161F32F}" dt="2020-12-10T23:32:12.309" v="71" actId="164"/>
          <ac:grpSpMkLst>
            <pc:docMk/>
            <pc:sldMk cId="168431538" sldId="274"/>
            <ac:grpSpMk id="108" creationId="{1C12D41F-F0D0-417B-B707-C9D65AAEC34C}"/>
          </ac:grpSpMkLst>
        </pc:grpChg>
        <pc:grpChg chg="mod topLvl">
          <ac:chgData name="Fingerhut, John Andy" userId="6ad675d3-541e-4813-9336-4804cd571dc7" providerId="ADAL" clId="{E88E5469-61BA-48B4-AA0C-79EDA161F32F}" dt="2020-12-10T23:32:12.309" v="71" actId="164"/>
          <ac:grpSpMkLst>
            <pc:docMk/>
            <pc:sldMk cId="168431538" sldId="274"/>
            <ac:grpSpMk id="132" creationId="{CFB7A3CC-69E8-4CA8-9E6F-379D5F5E3D5F}"/>
          </ac:grpSpMkLst>
        </pc:grpChg>
        <pc:grpChg chg="mod topLvl">
          <ac:chgData name="Fingerhut, John Andy" userId="6ad675d3-541e-4813-9336-4804cd571dc7" providerId="ADAL" clId="{E88E5469-61BA-48B4-AA0C-79EDA161F32F}" dt="2020-12-10T23:32:12.309" v="71" actId="164"/>
          <ac:grpSpMkLst>
            <pc:docMk/>
            <pc:sldMk cId="168431538" sldId="274"/>
            <ac:grpSpMk id="135" creationId="{E3AD6E3D-0BAD-4ED2-B5BF-8BE1585541A5}"/>
          </ac:grpSpMkLst>
        </pc:grpChg>
        <pc:grpChg chg="del">
          <ac:chgData name="Fingerhut, John Andy" userId="6ad675d3-541e-4813-9336-4804cd571dc7" providerId="ADAL" clId="{E88E5469-61BA-48B4-AA0C-79EDA161F32F}" dt="2020-12-10T20:12:45.974" v="3" actId="478"/>
          <ac:grpSpMkLst>
            <pc:docMk/>
            <pc:sldMk cId="168431538" sldId="274"/>
            <ac:grpSpMk id="163" creationId="{8608615B-EB0D-4D19-94C6-BA8F0B161E4B}"/>
          </ac:grpSpMkLst>
        </pc:grpChg>
        <pc:grpChg chg="mod topLvl">
          <ac:chgData name="Fingerhut, John Andy" userId="6ad675d3-541e-4813-9336-4804cd571dc7" providerId="ADAL" clId="{E88E5469-61BA-48B4-AA0C-79EDA161F32F}" dt="2020-12-10T23:32:12.309" v="71" actId="164"/>
          <ac:grpSpMkLst>
            <pc:docMk/>
            <pc:sldMk cId="168431538" sldId="274"/>
            <ac:grpSpMk id="169" creationId="{D3500D7F-D785-44AF-8D0E-C1D38AEA4841}"/>
          </ac:grpSpMkLst>
        </pc:grpChg>
        <pc:grpChg chg="mod topLvl">
          <ac:chgData name="Fingerhut, John Andy" userId="6ad675d3-541e-4813-9336-4804cd571dc7" providerId="ADAL" clId="{E88E5469-61BA-48B4-AA0C-79EDA161F32F}" dt="2020-12-10T23:32:12.309" v="71" actId="164"/>
          <ac:grpSpMkLst>
            <pc:docMk/>
            <pc:sldMk cId="168431538" sldId="274"/>
            <ac:grpSpMk id="171" creationId="{9A7DEDDC-8599-4396-84AF-F3889364CE8A}"/>
          </ac:grpSpMkLst>
        </pc:grpChg>
        <pc:grpChg chg="del">
          <ac:chgData name="Fingerhut, John Andy" userId="6ad675d3-541e-4813-9336-4804cd571dc7" providerId="ADAL" clId="{E88E5469-61BA-48B4-AA0C-79EDA161F32F}" dt="2020-12-10T20:12:45.974" v="3" actId="478"/>
          <ac:grpSpMkLst>
            <pc:docMk/>
            <pc:sldMk cId="168431538" sldId="274"/>
            <ac:grpSpMk id="177" creationId="{AAC1F68D-05B8-4B51-8587-059500FE3478}"/>
          </ac:grpSpMkLst>
        </pc:grpChg>
        <pc:cxnChg chg="del mod">
          <ac:chgData name="Fingerhut, John Andy" userId="6ad675d3-541e-4813-9336-4804cd571dc7" providerId="ADAL" clId="{E88E5469-61BA-48B4-AA0C-79EDA161F32F}" dt="2020-12-10T20:12:45.974" v="3" actId="478"/>
          <ac:cxnSpMkLst>
            <pc:docMk/>
            <pc:sldMk cId="168431538" sldId="274"/>
            <ac:cxnSpMk id="17" creationId="{415C7822-4030-42AD-AB86-5852B4DD265D}"/>
          </ac:cxnSpMkLst>
        </pc:cxnChg>
        <pc:cxnChg chg="del">
          <ac:chgData name="Fingerhut, John Andy" userId="6ad675d3-541e-4813-9336-4804cd571dc7" providerId="ADAL" clId="{E88E5469-61BA-48B4-AA0C-79EDA161F32F}" dt="2020-12-10T20:12:45.974" v="3" actId="478"/>
          <ac:cxnSpMkLst>
            <pc:docMk/>
            <pc:sldMk cId="168431538" sldId="274"/>
            <ac:cxnSpMk id="43" creationId="{9FEFDBCA-8D42-4559-B5B7-7B17A99615BD}"/>
          </ac:cxnSpMkLst>
        </pc:cxnChg>
        <pc:cxnChg chg="del mod">
          <ac:chgData name="Fingerhut, John Andy" userId="6ad675d3-541e-4813-9336-4804cd571dc7" providerId="ADAL" clId="{E88E5469-61BA-48B4-AA0C-79EDA161F32F}" dt="2020-12-10T20:12:45.974" v="3" actId="478"/>
          <ac:cxnSpMkLst>
            <pc:docMk/>
            <pc:sldMk cId="168431538" sldId="274"/>
            <ac:cxnSpMk id="49" creationId="{265B6322-C564-4122-876E-0B2152445370}"/>
          </ac:cxnSpMkLst>
        </pc:cxnChg>
        <pc:cxnChg chg="del">
          <ac:chgData name="Fingerhut, John Andy" userId="6ad675d3-541e-4813-9336-4804cd571dc7" providerId="ADAL" clId="{E88E5469-61BA-48B4-AA0C-79EDA161F32F}" dt="2020-12-10T20:12:45.974" v="3" actId="478"/>
          <ac:cxnSpMkLst>
            <pc:docMk/>
            <pc:sldMk cId="168431538" sldId="274"/>
            <ac:cxnSpMk id="50" creationId="{516664ED-D0D4-46ED-91FF-5BDE567A773D}"/>
          </ac:cxnSpMkLst>
        </pc:cxnChg>
        <pc:cxnChg chg="mod">
          <ac:chgData name="Fingerhut, John Andy" userId="6ad675d3-541e-4813-9336-4804cd571dc7" providerId="ADAL" clId="{E88E5469-61BA-48B4-AA0C-79EDA161F32F}" dt="2020-12-10T20:12:45.974" v="3" actId="478"/>
          <ac:cxnSpMkLst>
            <pc:docMk/>
            <pc:sldMk cId="168431538" sldId="274"/>
            <ac:cxnSpMk id="63" creationId="{06F1B34D-78E2-4CD7-A79E-D052F378D7AC}"/>
          </ac:cxnSpMkLst>
        </pc:cxnChg>
        <pc:cxnChg chg="mod">
          <ac:chgData name="Fingerhut, John Andy" userId="6ad675d3-541e-4813-9336-4804cd571dc7" providerId="ADAL" clId="{E88E5469-61BA-48B4-AA0C-79EDA161F32F}" dt="2020-12-10T20:12:45.974" v="3" actId="478"/>
          <ac:cxnSpMkLst>
            <pc:docMk/>
            <pc:sldMk cId="168431538" sldId="274"/>
            <ac:cxnSpMk id="70" creationId="{5AAC09B2-0041-43CD-ABEB-047275A88945}"/>
          </ac:cxnSpMkLst>
        </pc:cxnChg>
        <pc:cxnChg chg="mod">
          <ac:chgData name="Fingerhut, John Andy" userId="6ad675d3-541e-4813-9336-4804cd571dc7" providerId="ADAL" clId="{E88E5469-61BA-48B4-AA0C-79EDA161F32F}" dt="2020-12-10T20:12:45.974" v="3" actId="478"/>
          <ac:cxnSpMkLst>
            <pc:docMk/>
            <pc:sldMk cId="168431538" sldId="274"/>
            <ac:cxnSpMk id="74" creationId="{F9729964-2882-4AE9-AFD2-1FA623551E12}"/>
          </ac:cxnSpMkLst>
        </pc:cxnChg>
        <pc:cxnChg chg="mod">
          <ac:chgData name="Fingerhut, John Andy" userId="6ad675d3-541e-4813-9336-4804cd571dc7" providerId="ADAL" clId="{E88E5469-61BA-48B4-AA0C-79EDA161F32F}" dt="2020-12-10T20:12:45.974" v="3" actId="478"/>
          <ac:cxnSpMkLst>
            <pc:docMk/>
            <pc:sldMk cId="168431538" sldId="274"/>
            <ac:cxnSpMk id="75" creationId="{FF3752F6-B834-45F7-9B97-364258E51903}"/>
          </ac:cxnSpMkLst>
        </pc:cxnChg>
        <pc:cxnChg chg="del mod">
          <ac:chgData name="Fingerhut, John Andy" userId="6ad675d3-541e-4813-9336-4804cd571dc7" providerId="ADAL" clId="{E88E5469-61BA-48B4-AA0C-79EDA161F32F}" dt="2020-12-10T20:12:45.974" v="3" actId="478"/>
          <ac:cxnSpMkLst>
            <pc:docMk/>
            <pc:sldMk cId="168431538" sldId="274"/>
            <ac:cxnSpMk id="80" creationId="{236BE345-2EA6-45DD-85B2-ACD4C19A91F5}"/>
          </ac:cxnSpMkLst>
        </pc:cxnChg>
        <pc:cxnChg chg="mod">
          <ac:chgData name="Fingerhut, John Andy" userId="6ad675d3-541e-4813-9336-4804cd571dc7" providerId="ADAL" clId="{E88E5469-61BA-48B4-AA0C-79EDA161F32F}" dt="2020-12-10T20:12:45.974" v="3" actId="478"/>
          <ac:cxnSpMkLst>
            <pc:docMk/>
            <pc:sldMk cId="168431538" sldId="274"/>
            <ac:cxnSpMk id="87" creationId="{B4F37508-E32F-4F43-B165-1554A5AB679E}"/>
          </ac:cxnSpMkLst>
        </pc:cxnChg>
        <pc:cxnChg chg="mod">
          <ac:chgData name="Fingerhut, John Andy" userId="6ad675d3-541e-4813-9336-4804cd571dc7" providerId="ADAL" clId="{E88E5469-61BA-48B4-AA0C-79EDA161F32F}" dt="2020-12-10T20:12:45.974" v="3" actId="478"/>
          <ac:cxnSpMkLst>
            <pc:docMk/>
            <pc:sldMk cId="168431538" sldId="274"/>
            <ac:cxnSpMk id="88" creationId="{8EA0C0BF-71AF-491F-8D77-A19CCBAC8916}"/>
          </ac:cxnSpMkLst>
        </pc:cxnChg>
        <pc:cxnChg chg="mod">
          <ac:chgData name="Fingerhut, John Andy" userId="6ad675d3-541e-4813-9336-4804cd571dc7" providerId="ADAL" clId="{E88E5469-61BA-48B4-AA0C-79EDA161F32F}" dt="2020-12-10T20:12:45.974" v="3" actId="478"/>
          <ac:cxnSpMkLst>
            <pc:docMk/>
            <pc:sldMk cId="168431538" sldId="274"/>
            <ac:cxnSpMk id="92" creationId="{A0AC4723-CB26-4590-80A1-F7276F18C7C4}"/>
          </ac:cxnSpMkLst>
        </pc:cxnChg>
        <pc:cxnChg chg="mod">
          <ac:chgData name="Fingerhut, John Andy" userId="6ad675d3-541e-4813-9336-4804cd571dc7" providerId="ADAL" clId="{E88E5469-61BA-48B4-AA0C-79EDA161F32F}" dt="2020-12-10T20:12:45.974" v="3" actId="478"/>
          <ac:cxnSpMkLst>
            <pc:docMk/>
            <pc:sldMk cId="168431538" sldId="274"/>
            <ac:cxnSpMk id="97" creationId="{9A9CB8A9-645C-47BF-A98F-F493E5C3BF7C}"/>
          </ac:cxnSpMkLst>
        </pc:cxnChg>
        <pc:cxnChg chg="del">
          <ac:chgData name="Fingerhut, John Andy" userId="6ad675d3-541e-4813-9336-4804cd571dc7" providerId="ADAL" clId="{E88E5469-61BA-48B4-AA0C-79EDA161F32F}" dt="2020-12-10T20:12:45.974" v="3" actId="478"/>
          <ac:cxnSpMkLst>
            <pc:docMk/>
            <pc:sldMk cId="168431538" sldId="274"/>
            <ac:cxnSpMk id="99" creationId="{ADD4493A-5BBC-4D15-B581-A433EADD11C6}"/>
          </ac:cxnSpMkLst>
        </pc:cxnChg>
        <pc:cxnChg chg="del mod">
          <ac:chgData name="Fingerhut, John Andy" userId="6ad675d3-541e-4813-9336-4804cd571dc7" providerId="ADAL" clId="{E88E5469-61BA-48B4-AA0C-79EDA161F32F}" dt="2020-12-10T20:12:45.974" v="3" actId="478"/>
          <ac:cxnSpMkLst>
            <pc:docMk/>
            <pc:sldMk cId="168431538" sldId="274"/>
            <ac:cxnSpMk id="100" creationId="{F4860C18-D645-4EE6-BCDB-79FE3B828918}"/>
          </ac:cxnSpMkLst>
        </pc:cxnChg>
        <pc:cxnChg chg="del mod">
          <ac:chgData name="Fingerhut, John Andy" userId="6ad675d3-541e-4813-9336-4804cd571dc7" providerId="ADAL" clId="{E88E5469-61BA-48B4-AA0C-79EDA161F32F}" dt="2020-12-10T20:12:45.974" v="3" actId="478"/>
          <ac:cxnSpMkLst>
            <pc:docMk/>
            <pc:sldMk cId="168431538" sldId="274"/>
            <ac:cxnSpMk id="102" creationId="{EB96FCB9-19D5-432B-B874-01E971C45BF4}"/>
          </ac:cxnSpMkLst>
        </pc:cxnChg>
        <pc:cxnChg chg="del">
          <ac:chgData name="Fingerhut, John Andy" userId="6ad675d3-541e-4813-9336-4804cd571dc7" providerId="ADAL" clId="{E88E5469-61BA-48B4-AA0C-79EDA161F32F}" dt="2020-12-10T20:12:45.974" v="3" actId="478"/>
          <ac:cxnSpMkLst>
            <pc:docMk/>
            <pc:sldMk cId="168431538" sldId="274"/>
            <ac:cxnSpMk id="106" creationId="{16B1E8FE-E0AE-4FF6-AC2B-2BC0EAF5B4C8}"/>
          </ac:cxnSpMkLst>
        </pc:cxnChg>
        <pc:cxnChg chg="del">
          <ac:chgData name="Fingerhut, John Andy" userId="6ad675d3-541e-4813-9336-4804cd571dc7" providerId="ADAL" clId="{E88E5469-61BA-48B4-AA0C-79EDA161F32F}" dt="2020-12-10T20:12:45.974" v="3" actId="478"/>
          <ac:cxnSpMkLst>
            <pc:docMk/>
            <pc:sldMk cId="168431538" sldId="274"/>
            <ac:cxnSpMk id="112" creationId="{C64DEB71-3093-431E-88AF-4C2BE81668EF}"/>
          </ac:cxnSpMkLst>
        </pc:cxnChg>
        <pc:cxnChg chg="del">
          <ac:chgData name="Fingerhut, John Andy" userId="6ad675d3-541e-4813-9336-4804cd571dc7" providerId="ADAL" clId="{E88E5469-61BA-48B4-AA0C-79EDA161F32F}" dt="2020-12-10T20:12:45.974" v="3" actId="478"/>
          <ac:cxnSpMkLst>
            <pc:docMk/>
            <pc:sldMk cId="168431538" sldId="274"/>
            <ac:cxnSpMk id="115" creationId="{368C70F1-7509-412A-8F1A-A518E73EEB07}"/>
          </ac:cxnSpMkLst>
        </pc:cxnChg>
        <pc:cxnChg chg="del">
          <ac:chgData name="Fingerhut, John Andy" userId="6ad675d3-541e-4813-9336-4804cd571dc7" providerId="ADAL" clId="{E88E5469-61BA-48B4-AA0C-79EDA161F32F}" dt="2020-12-10T20:12:45.974" v="3" actId="478"/>
          <ac:cxnSpMkLst>
            <pc:docMk/>
            <pc:sldMk cId="168431538" sldId="274"/>
            <ac:cxnSpMk id="116" creationId="{D6EAE7FF-ED18-4376-A74D-07B093B5896D}"/>
          </ac:cxnSpMkLst>
        </pc:cxnChg>
        <pc:cxnChg chg="del">
          <ac:chgData name="Fingerhut, John Andy" userId="6ad675d3-541e-4813-9336-4804cd571dc7" providerId="ADAL" clId="{E88E5469-61BA-48B4-AA0C-79EDA161F32F}" dt="2020-12-10T20:12:45.974" v="3" actId="478"/>
          <ac:cxnSpMkLst>
            <pc:docMk/>
            <pc:sldMk cId="168431538" sldId="274"/>
            <ac:cxnSpMk id="117" creationId="{2B8B9C9F-8E4C-4C30-AB47-9A5A956DF566}"/>
          </ac:cxnSpMkLst>
        </pc:cxnChg>
        <pc:cxnChg chg="del mod">
          <ac:chgData name="Fingerhut, John Andy" userId="6ad675d3-541e-4813-9336-4804cd571dc7" providerId="ADAL" clId="{E88E5469-61BA-48B4-AA0C-79EDA161F32F}" dt="2020-12-10T20:12:45.974" v="3" actId="478"/>
          <ac:cxnSpMkLst>
            <pc:docMk/>
            <pc:sldMk cId="168431538" sldId="274"/>
            <ac:cxnSpMk id="118" creationId="{40462665-FCF8-4E8C-943A-0EF224BA3563}"/>
          </ac:cxnSpMkLst>
        </pc:cxnChg>
        <pc:cxnChg chg="del mod">
          <ac:chgData name="Fingerhut, John Andy" userId="6ad675d3-541e-4813-9336-4804cd571dc7" providerId="ADAL" clId="{E88E5469-61BA-48B4-AA0C-79EDA161F32F}" dt="2020-12-10T20:12:45.974" v="3" actId="478"/>
          <ac:cxnSpMkLst>
            <pc:docMk/>
            <pc:sldMk cId="168431538" sldId="274"/>
            <ac:cxnSpMk id="123" creationId="{64C4D15B-D90A-42A1-857E-79AACC8E1ED6}"/>
          </ac:cxnSpMkLst>
        </pc:cxnChg>
        <pc:cxnChg chg="del mod">
          <ac:chgData name="Fingerhut, John Andy" userId="6ad675d3-541e-4813-9336-4804cd571dc7" providerId="ADAL" clId="{E88E5469-61BA-48B4-AA0C-79EDA161F32F}" dt="2020-12-10T20:12:45.974" v="3" actId="478"/>
          <ac:cxnSpMkLst>
            <pc:docMk/>
            <pc:sldMk cId="168431538" sldId="274"/>
            <ac:cxnSpMk id="127" creationId="{06F7C2A5-01AD-4181-B101-3CF0F11BE2B8}"/>
          </ac:cxnSpMkLst>
        </pc:cxnChg>
        <pc:cxnChg chg="mod topLvl">
          <ac:chgData name="Fingerhut, John Andy" userId="6ad675d3-541e-4813-9336-4804cd571dc7" providerId="ADAL" clId="{E88E5469-61BA-48B4-AA0C-79EDA161F32F}" dt="2020-12-10T23:32:12.309" v="71" actId="164"/>
          <ac:cxnSpMkLst>
            <pc:docMk/>
            <pc:sldMk cId="168431538" sldId="274"/>
            <ac:cxnSpMk id="129" creationId="{3631D6C0-B20C-42D5-B039-8C0946349475}"/>
          </ac:cxnSpMkLst>
        </pc:cxnChg>
        <pc:cxnChg chg="mod topLvl">
          <ac:chgData name="Fingerhut, John Andy" userId="6ad675d3-541e-4813-9336-4804cd571dc7" providerId="ADAL" clId="{E88E5469-61BA-48B4-AA0C-79EDA161F32F}" dt="2020-12-10T23:32:12.309" v="71" actId="164"/>
          <ac:cxnSpMkLst>
            <pc:docMk/>
            <pc:sldMk cId="168431538" sldId="274"/>
            <ac:cxnSpMk id="130" creationId="{D2851187-16F6-4699-8F28-1793E7970C78}"/>
          </ac:cxnSpMkLst>
        </pc:cxnChg>
        <pc:cxnChg chg="mod topLvl">
          <ac:chgData name="Fingerhut, John Andy" userId="6ad675d3-541e-4813-9336-4804cd571dc7" providerId="ADAL" clId="{E88E5469-61BA-48B4-AA0C-79EDA161F32F}" dt="2020-12-10T23:32:12.309" v="71" actId="164"/>
          <ac:cxnSpMkLst>
            <pc:docMk/>
            <pc:sldMk cId="168431538" sldId="274"/>
            <ac:cxnSpMk id="131" creationId="{4885E46A-BB3C-47B4-AE69-CB8D786EC6FD}"/>
          </ac:cxnSpMkLst>
        </pc:cxnChg>
        <pc:cxnChg chg="mod topLvl">
          <ac:chgData name="Fingerhut, John Andy" userId="6ad675d3-541e-4813-9336-4804cd571dc7" providerId="ADAL" clId="{E88E5469-61BA-48B4-AA0C-79EDA161F32F}" dt="2020-12-10T23:32:12.309" v="71" actId="164"/>
          <ac:cxnSpMkLst>
            <pc:docMk/>
            <pc:sldMk cId="168431538" sldId="274"/>
            <ac:cxnSpMk id="133" creationId="{001A76CD-9E1B-4628-B6AC-D2AB121019F1}"/>
          </ac:cxnSpMkLst>
        </pc:cxnChg>
        <pc:cxnChg chg="del mod">
          <ac:chgData name="Fingerhut, John Andy" userId="6ad675d3-541e-4813-9336-4804cd571dc7" providerId="ADAL" clId="{E88E5469-61BA-48B4-AA0C-79EDA161F32F}" dt="2020-12-10T20:12:45.974" v="3" actId="478"/>
          <ac:cxnSpMkLst>
            <pc:docMk/>
            <pc:sldMk cId="168431538" sldId="274"/>
            <ac:cxnSpMk id="134" creationId="{6C8D7A4A-4E00-4E2B-A752-9407B9B8DC70}"/>
          </ac:cxnSpMkLst>
        </pc:cxnChg>
        <pc:cxnChg chg="mod topLvl">
          <ac:chgData name="Fingerhut, John Andy" userId="6ad675d3-541e-4813-9336-4804cd571dc7" providerId="ADAL" clId="{E88E5469-61BA-48B4-AA0C-79EDA161F32F}" dt="2020-12-10T23:32:12.309" v="71" actId="164"/>
          <ac:cxnSpMkLst>
            <pc:docMk/>
            <pc:sldMk cId="168431538" sldId="274"/>
            <ac:cxnSpMk id="136" creationId="{FFAF86E2-CF17-439F-9D8D-9E65E029A6AF}"/>
          </ac:cxnSpMkLst>
        </pc:cxnChg>
        <pc:cxnChg chg="mod topLvl">
          <ac:chgData name="Fingerhut, John Andy" userId="6ad675d3-541e-4813-9336-4804cd571dc7" providerId="ADAL" clId="{E88E5469-61BA-48B4-AA0C-79EDA161F32F}" dt="2020-12-10T23:32:12.309" v="71" actId="164"/>
          <ac:cxnSpMkLst>
            <pc:docMk/>
            <pc:sldMk cId="168431538" sldId="274"/>
            <ac:cxnSpMk id="140" creationId="{100A70B7-9F88-44B4-B82B-22BE50567C16}"/>
          </ac:cxnSpMkLst>
        </pc:cxnChg>
        <pc:cxnChg chg="mod topLvl">
          <ac:chgData name="Fingerhut, John Andy" userId="6ad675d3-541e-4813-9336-4804cd571dc7" providerId="ADAL" clId="{E88E5469-61BA-48B4-AA0C-79EDA161F32F}" dt="2020-12-10T23:32:12.309" v="71" actId="164"/>
          <ac:cxnSpMkLst>
            <pc:docMk/>
            <pc:sldMk cId="168431538" sldId="274"/>
            <ac:cxnSpMk id="141" creationId="{54B97C2C-15BF-46A3-99DB-BA7E3569F307}"/>
          </ac:cxnSpMkLst>
        </pc:cxnChg>
        <pc:cxnChg chg="mod topLvl">
          <ac:chgData name="Fingerhut, John Andy" userId="6ad675d3-541e-4813-9336-4804cd571dc7" providerId="ADAL" clId="{E88E5469-61BA-48B4-AA0C-79EDA161F32F}" dt="2020-12-10T23:32:12.309" v="71" actId="164"/>
          <ac:cxnSpMkLst>
            <pc:docMk/>
            <pc:sldMk cId="168431538" sldId="274"/>
            <ac:cxnSpMk id="142" creationId="{5A3D9252-FC8C-421E-BB3E-1F58CFD43D4B}"/>
          </ac:cxnSpMkLst>
        </pc:cxnChg>
        <pc:cxnChg chg="mod topLvl">
          <ac:chgData name="Fingerhut, John Andy" userId="6ad675d3-541e-4813-9336-4804cd571dc7" providerId="ADAL" clId="{E88E5469-61BA-48B4-AA0C-79EDA161F32F}" dt="2020-12-10T23:32:12.309" v="71" actId="164"/>
          <ac:cxnSpMkLst>
            <pc:docMk/>
            <pc:sldMk cId="168431538" sldId="274"/>
            <ac:cxnSpMk id="145" creationId="{1F715B30-4B9F-495E-85EC-51A20780D06A}"/>
          </ac:cxnSpMkLst>
        </pc:cxnChg>
        <pc:cxnChg chg="mod topLvl">
          <ac:chgData name="Fingerhut, John Andy" userId="6ad675d3-541e-4813-9336-4804cd571dc7" providerId="ADAL" clId="{E88E5469-61BA-48B4-AA0C-79EDA161F32F}" dt="2020-12-10T23:32:12.309" v="71" actId="164"/>
          <ac:cxnSpMkLst>
            <pc:docMk/>
            <pc:sldMk cId="168431538" sldId="274"/>
            <ac:cxnSpMk id="146" creationId="{589094E8-5729-4698-9AA7-51EAD51CB8C2}"/>
          </ac:cxnSpMkLst>
        </pc:cxnChg>
        <pc:cxnChg chg="mod topLvl">
          <ac:chgData name="Fingerhut, John Andy" userId="6ad675d3-541e-4813-9336-4804cd571dc7" providerId="ADAL" clId="{E88E5469-61BA-48B4-AA0C-79EDA161F32F}" dt="2020-12-10T23:32:12.309" v="71" actId="164"/>
          <ac:cxnSpMkLst>
            <pc:docMk/>
            <pc:sldMk cId="168431538" sldId="274"/>
            <ac:cxnSpMk id="147" creationId="{359C057C-D5FC-4D1B-B29F-7B35B8D701FD}"/>
          </ac:cxnSpMkLst>
        </pc:cxnChg>
        <pc:cxnChg chg="mod topLvl">
          <ac:chgData name="Fingerhut, John Andy" userId="6ad675d3-541e-4813-9336-4804cd571dc7" providerId="ADAL" clId="{E88E5469-61BA-48B4-AA0C-79EDA161F32F}" dt="2020-12-10T23:32:12.309" v="71" actId="164"/>
          <ac:cxnSpMkLst>
            <pc:docMk/>
            <pc:sldMk cId="168431538" sldId="274"/>
            <ac:cxnSpMk id="149" creationId="{9FF05D8A-8B0D-45AF-A9A1-57CD9558B9A8}"/>
          </ac:cxnSpMkLst>
        </pc:cxnChg>
        <pc:cxnChg chg="mod topLvl">
          <ac:chgData name="Fingerhut, John Andy" userId="6ad675d3-541e-4813-9336-4804cd571dc7" providerId="ADAL" clId="{E88E5469-61BA-48B4-AA0C-79EDA161F32F}" dt="2020-12-10T23:32:12.309" v="71" actId="164"/>
          <ac:cxnSpMkLst>
            <pc:docMk/>
            <pc:sldMk cId="168431538" sldId="274"/>
            <ac:cxnSpMk id="151" creationId="{27AF4808-59AA-4B71-862B-5B33C9BB8828}"/>
          </ac:cxnSpMkLst>
        </pc:cxnChg>
        <pc:cxnChg chg="mod topLvl">
          <ac:chgData name="Fingerhut, John Andy" userId="6ad675d3-541e-4813-9336-4804cd571dc7" providerId="ADAL" clId="{E88E5469-61BA-48B4-AA0C-79EDA161F32F}" dt="2020-12-10T23:32:12.309" v="71" actId="164"/>
          <ac:cxnSpMkLst>
            <pc:docMk/>
            <pc:sldMk cId="168431538" sldId="274"/>
            <ac:cxnSpMk id="153" creationId="{F7081C45-E920-4E37-976B-D4F18536E704}"/>
          </ac:cxnSpMkLst>
        </pc:cxnChg>
        <pc:cxnChg chg="mod topLvl">
          <ac:chgData name="Fingerhut, John Andy" userId="6ad675d3-541e-4813-9336-4804cd571dc7" providerId="ADAL" clId="{E88E5469-61BA-48B4-AA0C-79EDA161F32F}" dt="2020-12-10T23:32:12.309" v="71" actId="164"/>
          <ac:cxnSpMkLst>
            <pc:docMk/>
            <pc:sldMk cId="168431538" sldId="274"/>
            <ac:cxnSpMk id="154" creationId="{7E93260F-BE76-4A20-9053-CAFE4366B2DA}"/>
          </ac:cxnSpMkLst>
        </pc:cxnChg>
        <pc:cxnChg chg="mod topLvl">
          <ac:chgData name="Fingerhut, John Andy" userId="6ad675d3-541e-4813-9336-4804cd571dc7" providerId="ADAL" clId="{E88E5469-61BA-48B4-AA0C-79EDA161F32F}" dt="2020-12-10T23:32:12.309" v="71" actId="164"/>
          <ac:cxnSpMkLst>
            <pc:docMk/>
            <pc:sldMk cId="168431538" sldId="274"/>
            <ac:cxnSpMk id="159" creationId="{32160F98-8FA0-4874-849F-3877754C7FDE}"/>
          </ac:cxnSpMkLst>
        </pc:cxnChg>
        <pc:cxnChg chg="mod topLvl">
          <ac:chgData name="Fingerhut, John Andy" userId="6ad675d3-541e-4813-9336-4804cd571dc7" providerId="ADAL" clId="{E88E5469-61BA-48B4-AA0C-79EDA161F32F}" dt="2020-12-10T23:32:12.309" v="71" actId="164"/>
          <ac:cxnSpMkLst>
            <pc:docMk/>
            <pc:sldMk cId="168431538" sldId="274"/>
            <ac:cxnSpMk id="162" creationId="{7E207C8F-6961-47BF-96D3-AD680AE6886D}"/>
          </ac:cxnSpMkLst>
        </pc:cxnChg>
        <pc:cxnChg chg="mod topLvl">
          <ac:chgData name="Fingerhut, John Andy" userId="6ad675d3-541e-4813-9336-4804cd571dc7" providerId="ADAL" clId="{E88E5469-61BA-48B4-AA0C-79EDA161F32F}" dt="2020-12-10T23:32:12.309" v="71" actId="164"/>
          <ac:cxnSpMkLst>
            <pc:docMk/>
            <pc:sldMk cId="168431538" sldId="274"/>
            <ac:cxnSpMk id="164" creationId="{9E111807-3048-47B1-9434-F949E4073C68}"/>
          </ac:cxnSpMkLst>
        </pc:cxnChg>
        <pc:cxnChg chg="mod topLvl">
          <ac:chgData name="Fingerhut, John Andy" userId="6ad675d3-541e-4813-9336-4804cd571dc7" providerId="ADAL" clId="{E88E5469-61BA-48B4-AA0C-79EDA161F32F}" dt="2020-12-10T23:32:12.309" v="71" actId="164"/>
          <ac:cxnSpMkLst>
            <pc:docMk/>
            <pc:sldMk cId="168431538" sldId="274"/>
            <ac:cxnSpMk id="165" creationId="{73E16C8F-58AC-42B5-BD15-2B3F91FA0749}"/>
          </ac:cxnSpMkLst>
        </pc:cxnChg>
        <pc:cxnChg chg="del">
          <ac:chgData name="Fingerhut, John Andy" userId="6ad675d3-541e-4813-9336-4804cd571dc7" providerId="ADAL" clId="{E88E5469-61BA-48B4-AA0C-79EDA161F32F}" dt="2020-12-10T20:12:45.974" v="3" actId="478"/>
          <ac:cxnSpMkLst>
            <pc:docMk/>
            <pc:sldMk cId="168431538" sldId="274"/>
            <ac:cxnSpMk id="166" creationId="{3C48504E-28A7-489B-8BDA-8A995ED1375D}"/>
          </ac:cxnSpMkLst>
        </pc:cxnChg>
        <pc:cxnChg chg="mod topLvl">
          <ac:chgData name="Fingerhut, John Andy" userId="6ad675d3-541e-4813-9336-4804cd571dc7" providerId="ADAL" clId="{E88E5469-61BA-48B4-AA0C-79EDA161F32F}" dt="2020-12-10T23:32:12.309" v="71" actId="164"/>
          <ac:cxnSpMkLst>
            <pc:docMk/>
            <pc:sldMk cId="168431538" sldId="274"/>
            <ac:cxnSpMk id="167" creationId="{0A63A106-A01F-49A5-9EFA-E513B76D93DB}"/>
          </ac:cxnSpMkLst>
        </pc:cxnChg>
        <pc:cxnChg chg="mod topLvl">
          <ac:chgData name="Fingerhut, John Andy" userId="6ad675d3-541e-4813-9336-4804cd571dc7" providerId="ADAL" clId="{E88E5469-61BA-48B4-AA0C-79EDA161F32F}" dt="2020-12-10T23:32:12.309" v="71" actId="164"/>
          <ac:cxnSpMkLst>
            <pc:docMk/>
            <pc:sldMk cId="168431538" sldId="274"/>
            <ac:cxnSpMk id="168" creationId="{264F1110-489E-489A-8F93-1FE5E4608108}"/>
          </ac:cxnSpMkLst>
        </pc:cxnChg>
        <pc:cxnChg chg="del">
          <ac:chgData name="Fingerhut, John Andy" userId="6ad675d3-541e-4813-9336-4804cd571dc7" providerId="ADAL" clId="{E88E5469-61BA-48B4-AA0C-79EDA161F32F}" dt="2020-12-10T20:12:45.974" v="3" actId="478"/>
          <ac:cxnSpMkLst>
            <pc:docMk/>
            <pc:sldMk cId="168431538" sldId="274"/>
            <ac:cxnSpMk id="170" creationId="{40A865F1-4DDF-4A37-936C-7E29C2D815D1}"/>
          </ac:cxnSpMkLst>
        </pc:cxnChg>
        <pc:cxnChg chg="mod topLvl">
          <ac:chgData name="Fingerhut, John Andy" userId="6ad675d3-541e-4813-9336-4804cd571dc7" providerId="ADAL" clId="{E88E5469-61BA-48B4-AA0C-79EDA161F32F}" dt="2020-12-10T23:32:12.309" v="71" actId="164"/>
          <ac:cxnSpMkLst>
            <pc:docMk/>
            <pc:sldMk cId="168431538" sldId="274"/>
            <ac:cxnSpMk id="172" creationId="{94958132-D764-4613-87E9-60C75ACB0990}"/>
          </ac:cxnSpMkLst>
        </pc:cxnChg>
        <pc:cxnChg chg="mod topLvl">
          <ac:chgData name="Fingerhut, John Andy" userId="6ad675d3-541e-4813-9336-4804cd571dc7" providerId="ADAL" clId="{E88E5469-61BA-48B4-AA0C-79EDA161F32F}" dt="2020-12-10T23:32:12.309" v="71" actId="164"/>
          <ac:cxnSpMkLst>
            <pc:docMk/>
            <pc:sldMk cId="168431538" sldId="274"/>
            <ac:cxnSpMk id="173" creationId="{0EA4B5EC-9656-4C13-AF61-68A795E110B4}"/>
          </ac:cxnSpMkLst>
        </pc:cxnChg>
        <pc:cxnChg chg="del">
          <ac:chgData name="Fingerhut, John Andy" userId="6ad675d3-541e-4813-9336-4804cd571dc7" providerId="ADAL" clId="{E88E5469-61BA-48B4-AA0C-79EDA161F32F}" dt="2020-12-10T20:12:45.974" v="3" actId="478"/>
          <ac:cxnSpMkLst>
            <pc:docMk/>
            <pc:sldMk cId="168431538" sldId="274"/>
            <ac:cxnSpMk id="175" creationId="{0780DDE3-D616-4239-A66D-F2FEFC8DECC9}"/>
          </ac:cxnSpMkLst>
        </pc:cxnChg>
        <pc:cxnChg chg="del">
          <ac:chgData name="Fingerhut, John Andy" userId="6ad675d3-541e-4813-9336-4804cd571dc7" providerId="ADAL" clId="{E88E5469-61BA-48B4-AA0C-79EDA161F32F}" dt="2020-12-10T20:12:45.974" v="3" actId="478"/>
          <ac:cxnSpMkLst>
            <pc:docMk/>
            <pc:sldMk cId="168431538" sldId="274"/>
            <ac:cxnSpMk id="179" creationId="{675C8117-3AA7-4E36-88BA-920C6B3941AA}"/>
          </ac:cxnSpMkLst>
        </pc:cxnChg>
        <pc:cxnChg chg="del mod">
          <ac:chgData name="Fingerhut, John Andy" userId="6ad675d3-541e-4813-9336-4804cd571dc7" providerId="ADAL" clId="{E88E5469-61BA-48B4-AA0C-79EDA161F32F}" dt="2020-12-10T20:12:45.974" v="3" actId="478"/>
          <ac:cxnSpMkLst>
            <pc:docMk/>
            <pc:sldMk cId="168431538" sldId="274"/>
            <ac:cxnSpMk id="181" creationId="{90B81CF6-C291-4A3A-8CFF-4322DFD54B64}"/>
          </ac:cxnSpMkLst>
        </pc:cxnChg>
        <pc:cxnChg chg="mod topLvl">
          <ac:chgData name="Fingerhut, John Andy" userId="6ad675d3-541e-4813-9336-4804cd571dc7" providerId="ADAL" clId="{E88E5469-61BA-48B4-AA0C-79EDA161F32F}" dt="2020-12-10T23:32:12.309" v="71" actId="164"/>
          <ac:cxnSpMkLst>
            <pc:docMk/>
            <pc:sldMk cId="168431538" sldId="274"/>
            <ac:cxnSpMk id="183" creationId="{D441761B-F908-491E-853E-729510711067}"/>
          </ac:cxnSpMkLst>
        </pc:cxnChg>
        <pc:cxnChg chg="del mod">
          <ac:chgData name="Fingerhut, John Andy" userId="6ad675d3-541e-4813-9336-4804cd571dc7" providerId="ADAL" clId="{E88E5469-61BA-48B4-AA0C-79EDA161F32F}" dt="2020-12-10T20:12:45.974" v="3" actId="478"/>
          <ac:cxnSpMkLst>
            <pc:docMk/>
            <pc:sldMk cId="168431538" sldId="274"/>
            <ac:cxnSpMk id="196" creationId="{C4648FD0-BE39-49B2-A297-6987E7ED42BA}"/>
          </ac:cxnSpMkLst>
        </pc:cxnChg>
        <pc:cxnChg chg="del mod">
          <ac:chgData name="Fingerhut, John Andy" userId="6ad675d3-541e-4813-9336-4804cd571dc7" providerId="ADAL" clId="{E88E5469-61BA-48B4-AA0C-79EDA161F32F}" dt="2020-12-10T20:12:45.974" v="3" actId="478"/>
          <ac:cxnSpMkLst>
            <pc:docMk/>
            <pc:sldMk cId="168431538" sldId="274"/>
            <ac:cxnSpMk id="199" creationId="{9B56D066-03B7-4AA5-AE48-439E5D95D240}"/>
          </ac:cxnSpMkLst>
        </pc:cxnChg>
      </pc:sldChg>
      <pc:sldChg chg="add del">
        <pc:chgData name="Fingerhut, John Andy" userId="6ad675d3-541e-4813-9336-4804cd571dc7" providerId="ADAL" clId="{E88E5469-61BA-48B4-AA0C-79EDA161F32F}" dt="2020-12-10T20:12:34.338" v="2"/>
        <pc:sldMkLst>
          <pc:docMk/>
          <pc:sldMk cId="504995553" sldId="275"/>
        </pc:sldMkLst>
      </pc:sldChg>
      <pc:sldChg chg="delSp modSp add del">
        <pc:chgData name="Fingerhut, John Andy" userId="6ad675d3-541e-4813-9336-4804cd571dc7" providerId="ADAL" clId="{E88E5469-61BA-48B4-AA0C-79EDA161F32F}" dt="2020-12-11T03:59:22.150" v="162" actId="2696"/>
        <pc:sldMkLst>
          <pc:docMk/>
          <pc:sldMk cId="2272368698" sldId="275"/>
        </pc:sldMkLst>
        <pc:spChg chg="del">
          <ac:chgData name="Fingerhut, John Andy" userId="6ad675d3-541e-4813-9336-4804cd571dc7" providerId="ADAL" clId="{E88E5469-61BA-48B4-AA0C-79EDA161F32F}" dt="2020-12-10T21:43:54.685" v="54" actId="478"/>
          <ac:spMkLst>
            <pc:docMk/>
            <pc:sldMk cId="2272368698" sldId="275"/>
            <ac:spMk id="35" creationId="{8EB9B0E0-C169-48B3-BCE6-385310287F99}"/>
          </ac:spMkLst>
        </pc:spChg>
        <pc:spChg chg="del">
          <ac:chgData name="Fingerhut, John Andy" userId="6ad675d3-541e-4813-9336-4804cd571dc7" providerId="ADAL" clId="{E88E5469-61BA-48B4-AA0C-79EDA161F32F}" dt="2020-12-10T21:43:45.481" v="52" actId="478"/>
          <ac:spMkLst>
            <pc:docMk/>
            <pc:sldMk cId="2272368698" sldId="275"/>
            <ac:spMk id="36" creationId="{3ED9F1BC-576A-4EF3-9876-126695A64636}"/>
          </ac:spMkLst>
        </pc:spChg>
        <pc:spChg chg="mod">
          <ac:chgData name="Fingerhut, John Andy" userId="6ad675d3-541e-4813-9336-4804cd571dc7" providerId="ADAL" clId="{E88E5469-61BA-48B4-AA0C-79EDA161F32F}" dt="2020-12-10T21:43:50.099" v="53" actId="1076"/>
          <ac:spMkLst>
            <pc:docMk/>
            <pc:sldMk cId="2272368698" sldId="275"/>
            <ac:spMk id="37" creationId="{FEF6D1E8-CAD9-4D86-8016-9DF9D3A426B1}"/>
          </ac:spMkLst>
        </pc:spChg>
        <pc:spChg chg="del">
          <ac:chgData name="Fingerhut, John Andy" userId="6ad675d3-541e-4813-9336-4804cd571dc7" providerId="ADAL" clId="{E88E5469-61BA-48B4-AA0C-79EDA161F32F}" dt="2020-12-10T21:43:56.793" v="56" actId="478"/>
          <ac:spMkLst>
            <pc:docMk/>
            <pc:sldMk cId="2272368698" sldId="275"/>
            <ac:spMk id="40" creationId="{A99932A6-6BD7-4FD1-93C8-8E131159E42A}"/>
          </ac:spMkLst>
        </pc:spChg>
        <pc:spChg chg="del">
          <ac:chgData name="Fingerhut, John Andy" userId="6ad675d3-541e-4813-9336-4804cd571dc7" providerId="ADAL" clId="{E88E5469-61BA-48B4-AA0C-79EDA161F32F}" dt="2020-12-10T21:43:55.888" v="55" actId="478"/>
          <ac:spMkLst>
            <pc:docMk/>
            <pc:sldMk cId="2272368698" sldId="275"/>
            <ac:spMk id="41" creationId="{92344D8E-30F6-4766-B972-809C391435CC}"/>
          </ac:spMkLst>
        </pc:spChg>
        <pc:spChg chg="mod">
          <ac:chgData name="Fingerhut, John Andy" userId="6ad675d3-541e-4813-9336-4804cd571dc7" providerId="ADAL" clId="{E88E5469-61BA-48B4-AA0C-79EDA161F32F}" dt="2020-12-10T21:43:30.444" v="48" actId="1076"/>
          <ac:spMkLst>
            <pc:docMk/>
            <pc:sldMk cId="2272368698" sldId="275"/>
            <ac:spMk id="120" creationId="{27878CF7-E469-4A06-9E5C-918E6DCCBE40}"/>
          </ac:spMkLst>
        </pc:spChg>
        <pc:spChg chg="del">
          <ac:chgData name="Fingerhut, John Andy" userId="6ad675d3-541e-4813-9336-4804cd571dc7" providerId="ADAL" clId="{E88E5469-61BA-48B4-AA0C-79EDA161F32F}" dt="2020-12-10T21:44:04.576" v="60" actId="478"/>
          <ac:spMkLst>
            <pc:docMk/>
            <pc:sldMk cId="2272368698" sldId="275"/>
            <ac:spMk id="122" creationId="{AAFB021B-F573-4955-A61C-CA26210E375D}"/>
          </ac:spMkLst>
        </pc:spChg>
        <pc:grpChg chg="mod">
          <ac:chgData name="Fingerhut, John Andy" userId="6ad675d3-541e-4813-9336-4804cd571dc7" providerId="ADAL" clId="{E88E5469-61BA-48B4-AA0C-79EDA161F32F}" dt="2020-12-10T21:43:34.670" v="49" actId="14100"/>
          <ac:grpSpMkLst>
            <pc:docMk/>
            <pc:sldMk cId="2272368698" sldId="275"/>
            <ac:grpSpMk id="163" creationId="{8608615B-EB0D-4D19-94C6-BA8F0B161E4B}"/>
          </ac:grpSpMkLst>
        </pc:grpChg>
        <pc:cxnChg chg="mod">
          <ac:chgData name="Fingerhut, John Andy" userId="6ad675d3-541e-4813-9336-4804cd571dc7" providerId="ADAL" clId="{E88E5469-61BA-48B4-AA0C-79EDA161F32F}" dt="2020-12-10T21:43:55.888" v="55" actId="478"/>
          <ac:cxnSpMkLst>
            <pc:docMk/>
            <pc:sldMk cId="2272368698" sldId="275"/>
            <ac:cxnSpMk id="17" creationId="{415C7822-4030-42AD-AB86-5852B4DD265D}"/>
          </ac:cxnSpMkLst>
        </pc:cxnChg>
        <pc:cxnChg chg="del">
          <ac:chgData name="Fingerhut, John Andy" userId="6ad675d3-541e-4813-9336-4804cd571dc7" providerId="ADAL" clId="{E88E5469-61BA-48B4-AA0C-79EDA161F32F}" dt="2020-12-10T21:43:59.470" v="58" actId="478"/>
          <ac:cxnSpMkLst>
            <pc:docMk/>
            <pc:sldMk cId="2272368698" sldId="275"/>
            <ac:cxnSpMk id="43" creationId="{9FEFDBCA-8D42-4559-B5B7-7B17A99615BD}"/>
          </ac:cxnSpMkLst>
        </pc:cxnChg>
        <pc:cxnChg chg="mod">
          <ac:chgData name="Fingerhut, John Andy" userId="6ad675d3-541e-4813-9336-4804cd571dc7" providerId="ADAL" clId="{E88E5469-61BA-48B4-AA0C-79EDA161F32F}" dt="2020-12-10T21:43:50.099" v="53" actId="1076"/>
          <ac:cxnSpMkLst>
            <pc:docMk/>
            <pc:sldMk cId="2272368698" sldId="275"/>
            <ac:cxnSpMk id="49" creationId="{265B6322-C564-4122-876E-0B2152445370}"/>
          </ac:cxnSpMkLst>
        </pc:cxnChg>
        <pc:cxnChg chg="del">
          <ac:chgData name="Fingerhut, John Andy" userId="6ad675d3-541e-4813-9336-4804cd571dc7" providerId="ADAL" clId="{E88E5469-61BA-48B4-AA0C-79EDA161F32F}" dt="2020-12-10T21:43:58.593" v="57" actId="478"/>
          <ac:cxnSpMkLst>
            <pc:docMk/>
            <pc:sldMk cId="2272368698" sldId="275"/>
            <ac:cxnSpMk id="50" creationId="{516664ED-D0D4-46ED-91FF-5BDE567A773D}"/>
          </ac:cxnSpMkLst>
        </pc:cxnChg>
        <pc:cxnChg chg="mod">
          <ac:chgData name="Fingerhut, John Andy" userId="6ad675d3-541e-4813-9336-4804cd571dc7" providerId="ADAL" clId="{E88E5469-61BA-48B4-AA0C-79EDA161F32F}" dt="2020-12-10T21:44:01.787" v="59" actId="14100"/>
          <ac:cxnSpMkLst>
            <pc:docMk/>
            <pc:sldMk cId="2272368698" sldId="275"/>
            <ac:cxnSpMk id="99" creationId="{ADD4493A-5BBC-4D15-B581-A433EADD11C6}"/>
          </ac:cxnSpMkLst>
        </pc:cxnChg>
        <pc:cxnChg chg="del mod">
          <ac:chgData name="Fingerhut, John Andy" userId="6ad675d3-541e-4813-9336-4804cd571dc7" providerId="ADAL" clId="{E88E5469-61BA-48B4-AA0C-79EDA161F32F}" dt="2020-12-10T21:43:40.362" v="51" actId="478"/>
          <ac:cxnSpMkLst>
            <pc:docMk/>
            <pc:sldMk cId="2272368698" sldId="275"/>
            <ac:cxnSpMk id="123" creationId="{64C4D15B-D90A-42A1-857E-79AACC8E1ED6}"/>
          </ac:cxnSpMkLst>
        </pc:cxnChg>
        <pc:cxnChg chg="del mod">
          <ac:chgData name="Fingerhut, John Andy" userId="6ad675d3-541e-4813-9336-4804cd571dc7" providerId="ADAL" clId="{E88E5469-61BA-48B4-AA0C-79EDA161F32F}" dt="2020-12-10T21:43:36.463" v="50" actId="478"/>
          <ac:cxnSpMkLst>
            <pc:docMk/>
            <pc:sldMk cId="2272368698" sldId="275"/>
            <ac:cxnSpMk id="127" creationId="{06F7C2A5-01AD-4181-B101-3CF0F11BE2B8}"/>
          </ac:cxnSpMkLst>
        </pc:cxnChg>
      </pc:sldChg>
      <pc:sldChg chg="add del">
        <pc:chgData name="Fingerhut, John Andy" userId="6ad675d3-541e-4813-9336-4804cd571dc7" providerId="ADAL" clId="{E88E5469-61BA-48B4-AA0C-79EDA161F32F}" dt="2020-12-11T03:59:40.204" v="163" actId="2696"/>
        <pc:sldMkLst>
          <pc:docMk/>
          <pc:sldMk cId="1203293993" sldId="276"/>
        </pc:sldMkLst>
      </pc:sldChg>
      <pc:sldChg chg="addSp delSp modSp add ord">
        <pc:chgData name="Fingerhut, John Andy" userId="6ad675d3-541e-4813-9336-4804cd571dc7" providerId="ADAL" clId="{E88E5469-61BA-48B4-AA0C-79EDA161F32F}" dt="2020-12-11T04:00:21.369" v="166"/>
        <pc:sldMkLst>
          <pc:docMk/>
          <pc:sldMk cId="1780815316" sldId="277"/>
        </pc:sldMkLst>
        <pc:spChg chg="mod topLvl">
          <ac:chgData name="Fingerhut, John Andy" userId="6ad675d3-541e-4813-9336-4804cd571dc7" providerId="ADAL" clId="{E88E5469-61BA-48B4-AA0C-79EDA161F32F}" dt="2020-12-11T03:47:04.008" v="96" actId="14100"/>
          <ac:spMkLst>
            <pc:docMk/>
            <pc:sldMk cId="1780815316" sldId="277"/>
            <ac:spMk id="7" creationId="{9719FC3C-4B0A-4BE8-AD6C-44B06ECD8204}"/>
          </ac:spMkLst>
        </pc:spChg>
        <pc:spChg chg="mod topLvl">
          <ac:chgData name="Fingerhut, John Andy" userId="6ad675d3-541e-4813-9336-4804cd571dc7" providerId="ADAL" clId="{E88E5469-61BA-48B4-AA0C-79EDA161F32F}" dt="2020-12-11T03:57:30.687" v="156" actId="1076"/>
          <ac:spMkLst>
            <pc:docMk/>
            <pc:sldMk cId="1780815316" sldId="277"/>
            <ac:spMk id="9" creationId="{08CD8402-7233-47B1-A1B5-23D2E88AF40D}"/>
          </ac:spMkLst>
        </pc:spChg>
        <pc:spChg chg="mod topLvl">
          <ac:chgData name="Fingerhut, John Andy" userId="6ad675d3-541e-4813-9336-4804cd571dc7" providerId="ADAL" clId="{E88E5469-61BA-48B4-AA0C-79EDA161F32F}" dt="2020-12-11T03:46:51.951" v="95" actId="165"/>
          <ac:spMkLst>
            <pc:docMk/>
            <pc:sldMk cId="1780815316" sldId="277"/>
            <ac:spMk id="10" creationId="{4DA835D9-811A-4207-86BD-82A8C24C1D85}"/>
          </ac:spMkLst>
        </pc:spChg>
        <pc:spChg chg="mod topLvl">
          <ac:chgData name="Fingerhut, John Andy" userId="6ad675d3-541e-4813-9336-4804cd571dc7" providerId="ADAL" clId="{E88E5469-61BA-48B4-AA0C-79EDA161F32F}" dt="2020-12-11T03:46:51.951" v="95" actId="165"/>
          <ac:spMkLst>
            <pc:docMk/>
            <pc:sldMk cId="1780815316" sldId="277"/>
            <ac:spMk id="11" creationId="{C5E0B604-11FA-4D85-8C27-1B6B6D7746A0}"/>
          </ac:spMkLst>
        </pc:spChg>
        <pc:spChg chg="mod topLvl">
          <ac:chgData name="Fingerhut, John Andy" userId="6ad675d3-541e-4813-9336-4804cd571dc7" providerId="ADAL" clId="{E88E5469-61BA-48B4-AA0C-79EDA161F32F}" dt="2020-12-11T03:47:58.378" v="97" actId="1076"/>
          <ac:spMkLst>
            <pc:docMk/>
            <pc:sldMk cId="1780815316" sldId="277"/>
            <ac:spMk id="12" creationId="{A57A30FC-8EBC-4414-9C3F-8F53C01E89DB}"/>
          </ac:spMkLst>
        </pc:spChg>
        <pc:spChg chg="mod topLvl">
          <ac:chgData name="Fingerhut, John Andy" userId="6ad675d3-541e-4813-9336-4804cd571dc7" providerId="ADAL" clId="{E88E5469-61BA-48B4-AA0C-79EDA161F32F}" dt="2020-12-11T03:46:51.951" v="95" actId="165"/>
          <ac:spMkLst>
            <pc:docMk/>
            <pc:sldMk cId="1780815316" sldId="277"/>
            <ac:spMk id="13" creationId="{1CFDA1D5-F37B-4541-B9D2-E055C8630AC5}"/>
          </ac:spMkLst>
        </pc:spChg>
        <pc:spChg chg="mod topLvl">
          <ac:chgData name="Fingerhut, John Andy" userId="6ad675d3-541e-4813-9336-4804cd571dc7" providerId="ADAL" clId="{E88E5469-61BA-48B4-AA0C-79EDA161F32F}" dt="2020-12-11T03:47:58.378" v="97" actId="1076"/>
          <ac:spMkLst>
            <pc:docMk/>
            <pc:sldMk cId="1780815316" sldId="277"/>
            <ac:spMk id="14" creationId="{1334AC9D-6D71-45C5-B180-594CD48DA462}"/>
          </ac:spMkLst>
        </pc:spChg>
        <pc:spChg chg="mod topLvl">
          <ac:chgData name="Fingerhut, John Andy" userId="6ad675d3-541e-4813-9336-4804cd571dc7" providerId="ADAL" clId="{E88E5469-61BA-48B4-AA0C-79EDA161F32F}" dt="2020-12-11T03:46:51.951" v="95" actId="165"/>
          <ac:spMkLst>
            <pc:docMk/>
            <pc:sldMk cId="1780815316" sldId="277"/>
            <ac:spMk id="15" creationId="{962C12F2-DD96-4A51-B663-4E2BD4690C21}"/>
          </ac:spMkLst>
        </pc:spChg>
        <pc:spChg chg="del">
          <ac:chgData name="Fingerhut, John Andy" userId="6ad675d3-541e-4813-9336-4804cd571dc7" providerId="ADAL" clId="{E88E5469-61BA-48B4-AA0C-79EDA161F32F}" dt="2020-12-11T03:58:30.155" v="159" actId="478"/>
          <ac:spMkLst>
            <pc:docMk/>
            <pc:sldMk cId="1780815316" sldId="277"/>
            <ac:spMk id="35" creationId="{8EB9B0E0-C169-48B3-BCE6-385310287F99}"/>
          </ac:spMkLst>
        </pc:spChg>
        <pc:spChg chg="del">
          <ac:chgData name="Fingerhut, John Andy" userId="6ad675d3-541e-4813-9336-4804cd571dc7" providerId="ADAL" clId="{E88E5469-61BA-48B4-AA0C-79EDA161F32F}" dt="2020-12-11T03:58:30.155" v="159" actId="478"/>
          <ac:spMkLst>
            <pc:docMk/>
            <pc:sldMk cId="1780815316" sldId="277"/>
            <ac:spMk id="36" creationId="{3ED9F1BC-576A-4EF3-9876-126695A64636}"/>
          </ac:spMkLst>
        </pc:spChg>
        <pc:spChg chg="del">
          <ac:chgData name="Fingerhut, John Andy" userId="6ad675d3-541e-4813-9336-4804cd571dc7" providerId="ADAL" clId="{E88E5469-61BA-48B4-AA0C-79EDA161F32F}" dt="2020-12-11T03:58:30.155" v="159" actId="478"/>
          <ac:spMkLst>
            <pc:docMk/>
            <pc:sldMk cId="1780815316" sldId="277"/>
            <ac:spMk id="37" creationId="{FEF6D1E8-CAD9-4D86-8016-9DF9D3A426B1}"/>
          </ac:spMkLst>
        </pc:spChg>
        <pc:spChg chg="del">
          <ac:chgData name="Fingerhut, John Andy" userId="6ad675d3-541e-4813-9336-4804cd571dc7" providerId="ADAL" clId="{E88E5469-61BA-48B4-AA0C-79EDA161F32F}" dt="2020-12-11T03:58:30.155" v="159" actId="478"/>
          <ac:spMkLst>
            <pc:docMk/>
            <pc:sldMk cId="1780815316" sldId="277"/>
            <ac:spMk id="40" creationId="{A99932A6-6BD7-4FD1-93C8-8E131159E42A}"/>
          </ac:spMkLst>
        </pc:spChg>
        <pc:spChg chg="del">
          <ac:chgData name="Fingerhut, John Andy" userId="6ad675d3-541e-4813-9336-4804cd571dc7" providerId="ADAL" clId="{E88E5469-61BA-48B4-AA0C-79EDA161F32F}" dt="2020-12-11T03:58:30.155" v="159" actId="478"/>
          <ac:spMkLst>
            <pc:docMk/>
            <pc:sldMk cId="1780815316" sldId="277"/>
            <ac:spMk id="41" creationId="{92344D8E-30F6-4766-B972-809C391435CC}"/>
          </ac:spMkLst>
        </pc:spChg>
        <pc:spChg chg="mod">
          <ac:chgData name="Fingerhut, John Andy" userId="6ad675d3-541e-4813-9336-4804cd571dc7" providerId="ADAL" clId="{E88E5469-61BA-48B4-AA0C-79EDA161F32F}" dt="2020-12-11T03:50:55.584" v="121" actId="1076"/>
          <ac:spMkLst>
            <pc:docMk/>
            <pc:sldMk cId="1780815316" sldId="277"/>
            <ac:spMk id="120" creationId="{27878CF7-E469-4A06-9E5C-918E6DCCBE40}"/>
          </ac:spMkLst>
        </pc:spChg>
        <pc:spChg chg="del mod">
          <ac:chgData name="Fingerhut, John Andy" userId="6ad675d3-541e-4813-9336-4804cd571dc7" providerId="ADAL" clId="{E88E5469-61BA-48B4-AA0C-79EDA161F32F}" dt="2020-12-11T03:58:30.155" v="159" actId="478"/>
          <ac:spMkLst>
            <pc:docMk/>
            <pc:sldMk cId="1780815316" sldId="277"/>
            <ac:spMk id="122" creationId="{AAFB021B-F573-4955-A61C-CA26210E375D}"/>
          </ac:spMkLst>
        </pc:spChg>
        <pc:spChg chg="add mod">
          <ac:chgData name="Fingerhut, John Andy" userId="6ad675d3-541e-4813-9336-4804cd571dc7" providerId="ADAL" clId="{E88E5469-61BA-48B4-AA0C-79EDA161F32F}" dt="2020-12-11T03:57:12.670" v="155" actId="20577"/>
          <ac:spMkLst>
            <pc:docMk/>
            <pc:sldMk cId="1780815316" sldId="277"/>
            <ac:spMk id="145" creationId="{69B7E0ED-8772-44A6-BD46-8EBA68442208}"/>
          </ac:spMkLst>
        </pc:spChg>
        <pc:grpChg chg="del mod">
          <ac:chgData name="Fingerhut, John Andy" userId="6ad675d3-541e-4813-9336-4804cd571dc7" providerId="ADAL" clId="{E88E5469-61BA-48B4-AA0C-79EDA161F32F}" dt="2020-12-11T03:46:51.951" v="95" actId="165"/>
          <ac:grpSpMkLst>
            <pc:docMk/>
            <pc:sldMk cId="1780815316" sldId="277"/>
            <ac:grpSpMk id="25" creationId="{D3A54630-E9F6-45DD-998F-E5DC0F14A399}"/>
          </ac:grpSpMkLst>
        </pc:grpChg>
        <pc:grpChg chg="del mod">
          <ac:chgData name="Fingerhut, John Andy" userId="6ad675d3-541e-4813-9336-4804cd571dc7" providerId="ADAL" clId="{E88E5469-61BA-48B4-AA0C-79EDA161F32F}" dt="2020-12-11T03:49:15.455" v="106" actId="165"/>
          <ac:grpSpMkLst>
            <pc:docMk/>
            <pc:sldMk cId="1780815316" sldId="277"/>
            <ac:grpSpMk id="163" creationId="{8608615B-EB0D-4D19-94C6-BA8F0B161E4B}"/>
          </ac:grpSpMkLst>
        </pc:grpChg>
        <pc:grpChg chg="del mod">
          <ac:chgData name="Fingerhut, John Andy" userId="6ad675d3-541e-4813-9336-4804cd571dc7" providerId="ADAL" clId="{E88E5469-61BA-48B4-AA0C-79EDA161F32F}" dt="2020-12-11T03:52:12.529" v="124" actId="165"/>
          <ac:grpSpMkLst>
            <pc:docMk/>
            <pc:sldMk cId="1780815316" sldId="277"/>
            <ac:grpSpMk id="177" creationId="{AAC1F68D-05B8-4B51-8587-059500FE3478}"/>
          </ac:grpSpMkLst>
        </pc:grpChg>
        <pc:cxnChg chg="add del mod">
          <ac:chgData name="Fingerhut, John Andy" userId="6ad675d3-541e-4813-9336-4804cd571dc7" providerId="ADAL" clId="{E88E5469-61BA-48B4-AA0C-79EDA161F32F}" dt="2020-12-11T03:50:58.055" v="122" actId="478"/>
          <ac:cxnSpMkLst>
            <pc:docMk/>
            <pc:sldMk cId="1780815316" sldId="277"/>
            <ac:cxnSpMk id="5" creationId="{87CE01EF-80A3-48ED-9878-E6321437904B}"/>
          </ac:cxnSpMkLst>
        </pc:cxnChg>
        <pc:cxnChg chg="mod topLvl">
          <ac:chgData name="Fingerhut, John Andy" userId="6ad675d3-541e-4813-9336-4804cd571dc7" providerId="ADAL" clId="{E88E5469-61BA-48B4-AA0C-79EDA161F32F}" dt="2020-12-11T03:57:30.687" v="156" actId="1076"/>
          <ac:cxnSpMkLst>
            <pc:docMk/>
            <pc:sldMk cId="1780815316" sldId="277"/>
            <ac:cxnSpMk id="8" creationId="{BB801080-B3EB-43D3-BDB6-AD0E67A57AA2}"/>
          </ac:cxnSpMkLst>
        </pc:cxnChg>
        <pc:cxnChg chg="del mod">
          <ac:chgData name="Fingerhut, John Andy" userId="6ad675d3-541e-4813-9336-4804cd571dc7" providerId="ADAL" clId="{E88E5469-61BA-48B4-AA0C-79EDA161F32F}" dt="2020-12-11T03:58:35.509" v="160" actId="478"/>
          <ac:cxnSpMkLst>
            <pc:docMk/>
            <pc:sldMk cId="1780815316" sldId="277"/>
            <ac:cxnSpMk id="17" creationId="{415C7822-4030-42AD-AB86-5852B4DD265D}"/>
          </ac:cxnSpMkLst>
        </pc:cxnChg>
        <pc:cxnChg chg="mod topLvl">
          <ac:chgData name="Fingerhut, John Andy" userId="6ad675d3-541e-4813-9336-4804cd571dc7" providerId="ADAL" clId="{E88E5469-61BA-48B4-AA0C-79EDA161F32F}" dt="2020-12-11T03:46:51.951" v="95" actId="165"/>
          <ac:cxnSpMkLst>
            <pc:docMk/>
            <pc:sldMk cId="1780815316" sldId="277"/>
            <ac:cxnSpMk id="18" creationId="{78AD3BE8-DF3A-4F04-908C-973DFE021940}"/>
          </ac:cxnSpMkLst>
        </pc:cxnChg>
        <pc:cxnChg chg="mod topLvl">
          <ac:chgData name="Fingerhut, John Andy" userId="6ad675d3-541e-4813-9336-4804cd571dc7" providerId="ADAL" clId="{E88E5469-61BA-48B4-AA0C-79EDA161F32F}" dt="2020-12-11T03:46:51.951" v="95" actId="165"/>
          <ac:cxnSpMkLst>
            <pc:docMk/>
            <pc:sldMk cId="1780815316" sldId="277"/>
            <ac:cxnSpMk id="21" creationId="{118C6842-6E5E-4C24-B95F-914E14CD1B9C}"/>
          </ac:cxnSpMkLst>
        </pc:cxnChg>
        <pc:cxnChg chg="mod topLvl">
          <ac:chgData name="Fingerhut, John Andy" userId="6ad675d3-541e-4813-9336-4804cd571dc7" providerId="ADAL" clId="{E88E5469-61BA-48B4-AA0C-79EDA161F32F}" dt="2020-12-11T03:57:30.687" v="156" actId="1076"/>
          <ac:cxnSpMkLst>
            <pc:docMk/>
            <pc:sldMk cId="1780815316" sldId="277"/>
            <ac:cxnSpMk id="29" creationId="{6E973354-BD42-4475-A807-8DE90F54F8A4}"/>
          </ac:cxnSpMkLst>
        </pc:cxnChg>
        <pc:cxnChg chg="mod topLvl">
          <ac:chgData name="Fingerhut, John Andy" userId="6ad675d3-541e-4813-9336-4804cd571dc7" providerId="ADAL" clId="{E88E5469-61BA-48B4-AA0C-79EDA161F32F}" dt="2020-12-11T03:46:51.951" v="95" actId="165"/>
          <ac:cxnSpMkLst>
            <pc:docMk/>
            <pc:sldMk cId="1780815316" sldId="277"/>
            <ac:cxnSpMk id="30" creationId="{D4BD033C-95E1-41B3-B6D8-C9EAC2E4C393}"/>
          </ac:cxnSpMkLst>
        </pc:cxnChg>
        <pc:cxnChg chg="mod topLvl">
          <ac:chgData name="Fingerhut, John Andy" userId="6ad675d3-541e-4813-9336-4804cd571dc7" providerId="ADAL" clId="{E88E5469-61BA-48B4-AA0C-79EDA161F32F}" dt="2020-12-11T03:46:51.951" v="95" actId="165"/>
          <ac:cxnSpMkLst>
            <pc:docMk/>
            <pc:sldMk cId="1780815316" sldId="277"/>
            <ac:cxnSpMk id="31" creationId="{3B2C21DB-6C35-4435-AF14-F51CB6679761}"/>
          </ac:cxnSpMkLst>
        </pc:cxnChg>
        <pc:cxnChg chg="mod topLvl">
          <ac:chgData name="Fingerhut, John Andy" userId="6ad675d3-541e-4813-9336-4804cd571dc7" providerId="ADAL" clId="{E88E5469-61BA-48B4-AA0C-79EDA161F32F}" dt="2020-12-11T03:46:51.951" v="95" actId="165"/>
          <ac:cxnSpMkLst>
            <pc:docMk/>
            <pc:sldMk cId="1780815316" sldId="277"/>
            <ac:cxnSpMk id="32" creationId="{92046405-9500-4397-B377-F93955C0070E}"/>
          </ac:cxnSpMkLst>
        </pc:cxnChg>
        <pc:cxnChg chg="mod topLvl">
          <ac:chgData name="Fingerhut, John Andy" userId="6ad675d3-541e-4813-9336-4804cd571dc7" providerId="ADAL" clId="{E88E5469-61BA-48B4-AA0C-79EDA161F32F}" dt="2020-12-11T03:46:51.951" v="95" actId="165"/>
          <ac:cxnSpMkLst>
            <pc:docMk/>
            <pc:sldMk cId="1780815316" sldId="277"/>
            <ac:cxnSpMk id="33" creationId="{E38A593F-0DEE-408E-8DF2-68583A1E725F}"/>
          </ac:cxnSpMkLst>
        </pc:cxnChg>
        <pc:cxnChg chg="del">
          <ac:chgData name="Fingerhut, John Andy" userId="6ad675d3-541e-4813-9336-4804cd571dc7" providerId="ADAL" clId="{E88E5469-61BA-48B4-AA0C-79EDA161F32F}" dt="2020-12-11T03:58:30.155" v="159" actId="478"/>
          <ac:cxnSpMkLst>
            <pc:docMk/>
            <pc:sldMk cId="1780815316" sldId="277"/>
            <ac:cxnSpMk id="43" creationId="{9FEFDBCA-8D42-4559-B5B7-7B17A99615BD}"/>
          </ac:cxnSpMkLst>
        </pc:cxnChg>
        <pc:cxnChg chg="del mod">
          <ac:chgData name="Fingerhut, John Andy" userId="6ad675d3-541e-4813-9336-4804cd571dc7" providerId="ADAL" clId="{E88E5469-61BA-48B4-AA0C-79EDA161F32F}" dt="2020-12-11T03:58:30.155" v="159" actId="478"/>
          <ac:cxnSpMkLst>
            <pc:docMk/>
            <pc:sldMk cId="1780815316" sldId="277"/>
            <ac:cxnSpMk id="49" creationId="{265B6322-C564-4122-876E-0B2152445370}"/>
          </ac:cxnSpMkLst>
        </pc:cxnChg>
        <pc:cxnChg chg="del">
          <ac:chgData name="Fingerhut, John Andy" userId="6ad675d3-541e-4813-9336-4804cd571dc7" providerId="ADAL" clId="{E88E5469-61BA-48B4-AA0C-79EDA161F32F}" dt="2020-12-11T03:58:30.155" v="159" actId="478"/>
          <ac:cxnSpMkLst>
            <pc:docMk/>
            <pc:sldMk cId="1780815316" sldId="277"/>
            <ac:cxnSpMk id="50" creationId="{516664ED-D0D4-46ED-91FF-5BDE567A773D}"/>
          </ac:cxnSpMkLst>
        </pc:cxnChg>
        <pc:cxnChg chg="mod">
          <ac:chgData name="Fingerhut, John Andy" userId="6ad675d3-541e-4813-9336-4804cd571dc7" providerId="ADAL" clId="{E88E5469-61BA-48B4-AA0C-79EDA161F32F}" dt="2020-12-11T03:58:05.015" v="158" actId="14100"/>
          <ac:cxnSpMkLst>
            <pc:docMk/>
            <pc:sldMk cId="1780815316" sldId="277"/>
            <ac:cxnSpMk id="80" creationId="{236BE345-2EA6-45DD-85B2-ACD4C19A91F5}"/>
          </ac:cxnSpMkLst>
        </pc:cxnChg>
        <pc:cxnChg chg="del">
          <ac:chgData name="Fingerhut, John Andy" userId="6ad675d3-541e-4813-9336-4804cd571dc7" providerId="ADAL" clId="{E88E5469-61BA-48B4-AA0C-79EDA161F32F}" dt="2020-12-11T03:58:30.155" v="159" actId="478"/>
          <ac:cxnSpMkLst>
            <pc:docMk/>
            <pc:sldMk cId="1780815316" sldId="277"/>
            <ac:cxnSpMk id="99" creationId="{ADD4493A-5BBC-4D15-B581-A433EADD11C6}"/>
          </ac:cxnSpMkLst>
        </pc:cxnChg>
        <pc:cxnChg chg="mod topLvl">
          <ac:chgData name="Fingerhut, John Andy" userId="6ad675d3-541e-4813-9336-4804cd571dc7" providerId="ADAL" clId="{E88E5469-61BA-48B4-AA0C-79EDA161F32F}" dt="2020-12-11T03:56:04.183" v="150" actId="14100"/>
          <ac:cxnSpMkLst>
            <pc:docMk/>
            <pc:sldMk cId="1780815316" sldId="277"/>
            <ac:cxnSpMk id="105" creationId="{AAD870DC-10F4-46EA-8DD1-22D68B525CA7}"/>
          </ac:cxnSpMkLst>
        </pc:cxnChg>
        <pc:cxnChg chg="mod">
          <ac:chgData name="Fingerhut, John Andy" userId="6ad675d3-541e-4813-9336-4804cd571dc7" providerId="ADAL" clId="{E88E5469-61BA-48B4-AA0C-79EDA161F32F}" dt="2020-12-11T03:58:40.647" v="161" actId="14100"/>
          <ac:cxnSpMkLst>
            <pc:docMk/>
            <pc:sldMk cId="1780815316" sldId="277"/>
            <ac:cxnSpMk id="106" creationId="{16B1E8FE-E0AE-4FF6-AC2B-2BC0EAF5B4C8}"/>
          </ac:cxnSpMkLst>
        </pc:cxnChg>
        <pc:cxnChg chg="del mod">
          <ac:chgData name="Fingerhut, John Andy" userId="6ad675d3-541e-4813-9336-4804cd571dc7" providerId="ADAL" clId="{E88E5469-61BA-48B4-AA0C-79EDA161F32F}" dt="2020-12-11T03:50:42.587" v="118" actId="478"/>
          <ac:cxnSpMkLst>
            <pc:docMk/>
            <pc:sldMk cId="1780815316" sldId="277"/>
            <ac:cxnSpMk id="123" creationId="{64C4D15B-D90A-42A1-857E-79AACC8E1ED6}"/>
          </ac:cxnSpMkLst>
        </pc:cxnChg>
        <pc:cxnChg chg="mod topLvl">
          <ac:chgData name="Fingerhut, John Andy" userId="6ad675d3-541e-4813-9336-4804cd571dc7" providerId="ADAL" clId="{E88E5469-61BA-48B4-AA0C-79EDA161F32F}" dt="2020-12-11T03:55:20.576" v="142" actId="14100"/>
          <ac:cxnSpMkLst>
            <pc:docMk/>
            <pc:sldMk cId="1780815316" sldId="277"/>
            <ac:cxnSpMk id="126" creationId="{6D1D99B2-0E86-47B6-9123-9267435A5C00}"/>
          </ac:cxnSpMkLst>
        </pc:cxnChg>
        <pc:cxnChg chg="del mod">
          <ac:chgData name="Fingerhut, John Andy" userId="6ad675d3-541e-4813-9336-4804cd571dc7" providerId="ADAL" clId="{E88E5469-61BA-48B4-AA0C-79EDA161F32F}" dt="2020-12-11T03:51:04.363" v="123" actId="478"/>
          <ac:cxnSpMkLst>
            <pc:docMk/>
            <pc:sldMk cId="1780815316" sldId="277"/>
            <ac:cxnSpMk id="127" creationId="{06F7C2A5-01AD-4181-B101-3CF0F11BE2B8}"/>
          </ac:cxnSpMkLst>
        </pc:cxnChg>
        <pc:cxnChg chg="add mod">
          <ac:chgData name="Fingerhut, John Andy" userId="6ad675d3-541e-4813-9336-4804cd571dc7" providerId="ADAL" clId="{E88E5469-61BA-48B4-AA0C-79EDA161F32F}" dt="2020-12-11T03:54:56.176" v="140" actId="14100"/>
          <ac:cxnSpMkLst>
            <pc:docMk/>
            <pc:sldMk cId="1780815316" sldId="277"/>
            <ac:cxnSpMk id="132" creationId="{E68CB67B-70A7-45EE-8A0E-7C71A2AAD5EE}"/>
          </ac:cxnSpMkLst>
        </pc:cxnChg>
        <pc:cxnChg chg="add mod">
          <ac:chgData name="Fingerhut, John Andy" userId="6ad675d3-541e-4813-9336-4804cd571dc7" providerId="ADAL" clId="{E88E5469-61BA-48B4-AA0C-79EDA161F32F}" dt="2020-12-11T03:55:41.688" v="146" actId="14100"/>
          <ac:cxnSpMkLst>
            <pc:docMk/>
            <pc:sldMk cId="1780815316" sldId="277"/>
            <ac:cxnSpMk id="139" creationId="{D6D160BB-BE99-473D-BF09-70004A67BE35}"/>
          </ac:cxnSpMkLst>
        </pc:cxnChg>
        <pc:cxnChg chg="add mod">
          <ac:chgData name="Fingerhut, John Andy" userId="6ad675d3-541e-4813-9336-4804cd571dc7" providerId="ADAL" clId="{E88E5469-61BA-48B4-AA0C-79EDA161F32F}" dt="2020-12-11T03:56:59.196" v="152" actId="1076"/>
          <ac:cxnSpMkLst>
            <pc:docMk/>
            <pc:sldMk cId="1780815316" sldId="277"/>
            <ac:cxnSpMk id="146" creationId="{57FA4F80-C4C0-4859-884B-41920790CA7A}"/>
          </ac:cxnSpMkLst>
        </pc:cxnChg>
        <pc:cxnChg chg="add mod">
          <ac:chgData name="Fingerhut, John Andy" userId="6ad675d3-541e-4813-9336-4804cd571dc7" providerId="ADAL" clId="{E88E5469-61BA-48B4-AA0C-79EDA161F32F}" dt="2020-12-11T03:56:59.196" v="152" actId="1076"/>
          <ac:cxnSpMkLst>
            <pc:docMk/>
            <pc:sldMk cId="1780815316" sldId="277"/>
            <ac:cxnSpMk id="147" creationId="{BCD7B2CD-4139-4CA0-8F3D-C2F75675CAD0}"/>
          </ac:cxnSpMkLst>
        </pc:cxnChg>
        <pc:cxnChg chg="del mod topLvl">
          <ac:chgData name="Fingerhut, John Andy" userId="6ad675d3-541e-4813-9336-4804cd571dc7" providerId="ADAL" clId="{E88E5469-61BA-48B4-AA0C-79EDA161F32F}" dt="2020-12-11T03:50:47.339" v="119" actId="478"/>
          <ac:cxnSpMkLst>
            <pc:docMk/>
            <pc:sldMk cId="1780815316" sldId="277"/>
            <ac:cxnSpMk id="150" creationId="{A5C1AA9D-F6C3-45F8-8EF2-65A29333F671}"/>
          </ac:cxnSpMkLst>
        </pc:cxnChg>
        <pc:cxnChg chg="mod topLvl">
          <ac:chgData name="Fingerhut, John Andy" userId="6ad675d3-541e-4813-9336-4804cd571dc7" providerId="ADAL" clId="{E88E5469-61BA-48B4-AA0C-79EDA161F32F}" dt="2020-12-11T03:53:14.720" v="130" actId="14100"/>
          <ac:cxnSpMkLst>
            <pc:docMk/>
            <pc:sldMk cId="1780815316" sldId="277"/>
            <ac:cxnSpMk id="178" creationId="{A750F747-27DB-43AF-84FE-43C67DC6B905}"/>
          </ac:cxnSpMkLst>
        </pc:cxnChg>
        <pc:cxnChg chg="mod topLvl">
          <ac:chgData name="Fingerhut, John Andy" userId="6ad675d3-541e-4813-9336-4804cd571dc7" providerId="ADAL" clId="{E88E5469-61BA-48B4-AA0C-79EDA161F32F}" dt="2020-12-11T03:52:47.289" v="126" actId="14100"/>
          <ac:cxnSpMkLst>
            <pc:docMk/>
            <pc:sldMk cId="1780815316" sldId="277"/>
            <ac:cxnSpMk id="180" creationId="{7C40998A-C287-47CA-9A06-025F2A66B1EE}"/>
          </ac:cxnSpMkLst>
        </pc:cxnChg>
        <pc:cxnChg chg="mod topLvl">
          <ac:chgData name="Fingerhut, John Andy" userId="6ad675d3-541e-4813-9336-4804cd571dc7" providerId="ADAL" clId="{E88E5469-61BA-48B4-AA0C-79EDA161F32F}" dt="2020-12-11T03:53:50.104" v="134" actId="14100"/>
          <ac:cxnSpMkLst>
            <pc:docMk/>
            <pc:sldMk cId="1780815316" sldId="277"/>
            <ac:cxnSpMk id="182" creationId="{24155A40-B988-46ED-BC5E-C58015564533}"/>
          </ac:cxnSpMkLst>
        </pc:cxnChg>
        <pc:cxnChg chg="mod">
          <ac:chgData name="Fingerhut, John Andy" userId="6ad675d3-541e-4813-9336-4804cd571dc7" providerId="ADAL" clId="{E88E5469-61BA-48B4-AA0C-79EDA161F32F}" dt="2020-12-11T03:57:55.560" v="157" actId="14100"/>
          <ac:cxnSpMkLst>
            <pc:docMk/>
            <pc:sldMk cId="1780815316" sldId="277"/>
            <ac:cxnSpMk id="196" creationId="{C4648FD0-BE39-49B2-A297-6987E7ED42BA}"/>
          </ac:cxnSpMkLst>
        </pc:cxnChg>
      </pc:sldChg>
    </pc:docChg>
  </pc:docChgLst>
  <pc:docChgLst>
    <pc:chgData name="Fingerhut, John Andy" userId="6ad675d3-541e-4813-9336-4804cd571dc7" providerId="ADAL" clId="{A15165CB-6890-425F-B683-DF57E33E36D0}"/>
    <pc:docChg chg="undo custSel modSld sldOrd">
      <pc:chgData name="Fingerhut, John Andy" userId="6ad675d3-541e-4813-9336-4804cd571dc7" providerId="ADAL" clId="{A15165CB-6890-425F-B683-DF57E33E36D0}" dt="2020-12-11T16:11:20.362" v="1153" actId="478"/>
      <pc:docMkLst>
        <pc:docMk/>
      </pc:docMkLst>
      <pc:sldChg chg="addSp delSp modSp">
        <pc:chgData name="Fingerhut, John Andy" userId="6ad675d3-541e-4813-9336-4804cd571dc7" providerId="ADAL" clId="{A15165CB-6890-425F-B683-DF57E33E36D0}" dt="2020-12-11T16:11:20.362" v="1153" actId="478"/>
        <pc:sldMkLst>
          <pc:docMk/>
          <pc:sldMk cId="1091789387" sldId="273"/>
        </pc:sldMkLst>
        <pc:spChg chg="add del mod">
          <ac:chgData name="Fingerhut, John Andy" userId="6ad675d3-541e-4813-9336-4804cd571dc7" providerId="ADAL" clId="{A15165CB-6890-425F-B683-DF57E33E36D0}" dt="2020-12-11T16:11:20.362" v="1153" actId="478"/>
          <ac:spMkLst>
            <pc:docMk/>
            <pc:sldMk cId="1091789387" sldId="273"/>
            <ac:spMk id="103" creationId="{4C91FB6B-071C-44D8-BDB9-AE69FB9ED9BC}"/>
          </ac:spMkLst>
        </pc:spChg>
      </pc:sldChg>
      <pc:sldChg chg="addSp delSp modSp">
        <pc:chgData name="Fingerhut, John Andy" userId="6ad675d3-541e-4813-9336-4804cd571dc7" providerId="ADAL" clId="{A15165CB-6890-425F-B683-DF57E33E36D0}" dt="2020-12-11T16:00:59.041" v="1151" actId="20577"/>
        <pc:sldMkLst>
          <pc:docMk/>
          <pc:sldMk cId="168431538" sldId="274"/>
        </pc:sldMkLst>
        <pc:spChg chg="add del">
          <ac:chgData name="Fingerhut, John Andy" userId="6ad675d3-541e-4813-9336-4804cd571dc7" providerId="ADAL" clId="{A15165CB-6890-425F-B683-DF57E33E36D0}" dt="2020-12-11T15:56:49.574" v="454" actId="478"/>
          <ac:spMkLst>
            <pc:docMk/>
            <pc:sldMk cId="168431538" sldId="274"/>
            <ac:spMk id="103" creationId="{B8E87E94-1061-4D0C-BA4E-3D41B3A2C5F3}"/>
          </ac:spMkLst>
        </pc:spChg>
        <pc:spChg chg="add del">
          <ac:chgData name="Fingerhut, John Andy" userId="6ad675d3-541e-4813-9336-4804cd571dc7" providerId="ADAL" clId="{A15165CB-6890-425F-B683-DF57E33E36D0}" dt="2020-12-11T15:56:46.704" v="453" actId="478"/>
          <ac:spMkLst>
            <pc:docMk/>
            <pc:sldMk cId="168431538" sldId="274"/>
            <ac:spMk id="105" creationId="{0E903BCB-821D-4971-B4F8-4B61AC03C73E}"/>
          </ac:spMkLst>
        </pc:spChg>
        <pc:spChg chg="add mod">
          <ac:chgData name="Fingerhut, John Andy" userId="6ad675d3-541e-4813-9336-4804cd571dc7" providerId="ADAL" clId="{A15165CB-6890-425F-B683-DF57E33E36D0}" dt="2020-12-11T16:00:59.041" v="1151" actId="20577"/>
          <ac:spMkLst>
            <pc:docMk/>
            <pc:sldMk cId="168431538" sldId="274"/>
            <ac:spMk id="106" creationId="{4631D5D9-34A2-41C7-85FD-1F8C629F72F0}"/>
          </ac:spMkLst>
        </pc:spChg>
      </pc:sldChg>
      <pc:sldChg chg="addSp modSp ord">
        <pc:chgData name="Fingerhut, John Andy" userId="6ad675d3-541e-4813-9336-4804cd571dc7" providerId="ADAL" clId="{A15165CB-6890-425F-B683-DF57E33E36D0}" dt="2020-12-11T16:00:48.827" v="1146" actId="113"/>
        <pc:sldMkLst>
          <pc:docMk/>
          <pc:sldMk cId="1780815316" sldId="277"/>
        </pc:sldMkLst>
        <pc:spChg chg="add mod">
          <ac:chgData name="Fingerhut, John Andy" userId="6ad675d3-541e-4813-9336-4804cd571dc7" providerId="ADAL" clId="{A15165CB-6890-425F-B683-DF57E33E36D0}" dt="2020-12-11T16:00:48.827" v="1146" actId="113"/>
          <ac:spMkLst>
            <pc:docMk/>
            <pc:sldMk cId="1780815316" sldId="277"/>
            <ac:spMk id="99" creationId="{F119881B-0804-466A-A54F-F276C61F4704}"/>
          </ac:spMkLst>
        </pc:spChg>
      </pc:sldChg>
    </pc:docChg>
  </pc:docChgLst>
  <pc:docChgLst>
    <pc:chgData name="Fingerhut, John Andy" userId="6ad675d3-541e-4813-9336-4804cd571dc7" providerId="ADAL" clId="{4F0530BD-8DBC-4E4A-AD8B-324142F9DCDB}"/>
    <pc:docChg chg="undo custSel modSld">
      <pc:chgData name="Fingerhut, John Andy" userId="6ad675d3-541e-4813-9336-4804cd571dc7" providerId="ADAL" clId="{4F0530BD-8DBC-4E4A-AD8B-324142F9DCDB}" dt="2020-11-22T04:40:14.518" v="93" actId="14100"/>
      <pc:docMkLst>
        <pc:docMk/>
      </pc:docMkLst>
      <pc:sldChg chg="addSp delSp modSp">
        <pc:chgData name="Fingerhut, John Andy" userId="6ad675d3-541e-4813-9336-4804cd571dc7" providerId="ADAL" clId="{4F0530BD-8DBC-4E4A-AD8B-324142F9DCDB}" dt="2020-11-22T04:40:14.518" v="93" actId="14100"/>
        <pc:sldMkLst>
          <pc:docMk/>
          <pc:sldMk cId="1091789387" sldId="273"/>
        </pc:sldMkLst>
        <pc:spChg chg="add mod">
          <ac:chgData name="Fingerhut, John Andy" userId="6ad675d3-541e-4813-9336-4804cd571dc7" providerId="ADAL" clId="{4F0530BD-8DBC-4E4A-AD8B-324142F9DCDB}" dt="2020-11-22T04:38:32.021" v="73" actId="20577"/>
          <ac:spMkLst>
            <pc:docMk/>
            <pc:sldMk cId="1091789387" sldId="273"/>
            <ac:spMk id="101" creationId="{5BEE2C53-F970-432C-9EF0-B16395497DDB}"/>
          </ac:spMkLst>
        </pc:spChg>
        <pc:spChg chg="add mod">
          <ac:chgData name="Fingerhut, John Andy" userId="6ad675d3-541e-4813-9336-4804cd571dc7" providerId="ADAL" clId="{4F0530BD-8DBC-4E4A-AD8B-324142F9DCDB}" dt="2020-11-22T04:40:14.518" v="93" actId="14100"/>
          <ac:spMkLst>
            <pc:docMk/>
            <pc:sldMk cId="1091789387" sldId="273"/>
            <ac:spMk id="107" creationId="{A6F5D3B7-9CD0-4224-9762-C76C79E1371B}"/>
          </ac:spMkLst>
        </pc:spChg>
        <pc:spChg chg="mod">
          <ac:chgData name="Fingerhut, John Andy" userId="6ad675d3-541e-4813-9336-4804cd571dc7" providerId="ADAL" clId="{4F0530BD-8DBC-4E4A-AD8B-324142F9DCDB}" dt="2020-11-22T04:17:51.475" v="13" actId="1076"/>
          <ac:spMkLst>
            <pc:docMk/>
            <pc:sldMk cId="1091789387" sldId="273"/>
            <ac:spMk id="110" creationId="{CBF41200-6B39-49A7-85D4-64606C55105F}"/>
          </ac:spMkLst>
        </pc:spChg>
        <pc:spChg chg="mod">
          <ac:chgData name="Fingerhut, John Andy" userId="6ad675d3-541e-4813-9336-4804cd571dc7" providerId="ADAL" clId="{4F0530BD-8DBC-4E4A-AD8B-324142F9DCDB}" dt="2020-11-22T04:17:51.475" v="13" actId="1076"/>
          <ac:spMkLst>
            <pc:docMk/>
            <pc:sldMk cId="1091789387" sldId="273"/>
            <ac:spMk id="111" creationId="{8EF40A48-3C9D-4A24-A40E-E4870584BA66}"/>
          </ac:spMkLst>
        </pc:spChg>
        <pc:spChg chg="mod">
          <ac:chgData name="Fingerhut, John Andy" userId="6ad675d3-541e-4813-9336-4804cd571dc7" providerId="ADAL" clId="{4F0530BD-8DBC-4E4A-AD8B-324142F9DCDB}" dt="2020-11-22T04:17:51.475" v="13" actId="1076"/>
          <ac:spMkLst>
            <pc:docMk/>
            <pc:sldMk cId="1091789387" sldId="273"/>
            <ac:spMk id="113" creationId="{58FA7448-7B0F-43F4-A246-03BDB307CBC0}"/>
          </ac:spMkLst>
        </pc:spChg>
        <pc:spChg chg="mod">
          <ac:chgData name="Fingerhut, John Andy" userId="6ad675d3-541e-4813-9336-4804cd571dc7" providerId="ADAL" clId="{4F0530BD-8DBC-4E4A-AD8B-324142F9DCDB}" dt="2020-11-22T04:17:51.475" v="13" actId="1076"/>
          <ac:spMkLst>
            <pc:docMk/>
            <pc:sldMk cId="1091789387" sldId="273"/>
            <ac:spMk id="114" creationId="{8981AA32-2977-41CF-9174-51C16EB7A3C1}"/>
          </ac:spMkLst>
        </pc:spChg>
        <pc:spChg chg="add del">
          <ac:chgData name="Fingerhut, John Andy" userId="6ad675d3-541e-4813-9336-4804cd571dc7" providerId="ADAL" clId="{4F0530BD-8DBC-4E4A-AD8B-324142F9DCDB}" dt="2020-11-22T04:19:37.666" v="21"/>
          <ac:spMkLst>
            <pc:docMk/>
            <pc:sldMk cId="1091789387" sldId="273"/>
            <ac:spMk id="119" creationId="{88E29AD1-43B3-485D-B363-3F6436D907E7}"/>
          </ac:spMkLst>
        </pc:spChg>
        <pc:spChg chg="add mod">
          <ac:chgData name="Fingerhut, John Andy" userId="6ad675d3-541e-4813-9336-4804cd571dc7" providerId="ADAL" clId="{4F0530BD-8DBC-4E4A-AD8B-324142F9DCDB}" dt="2020-11-22T04:20:54.462" v="49" actId="1076"/>
          <ac:spMkLst>
            <pc:docMk/>
            <pc:sldMk cId="1091789387" sldId="273"/>
            <ac:spMk id="122" creationId="{AAFB021B-F573-4955-A61C-CA26210E375D}"/>
          </ac:spMkLst>
        </pc:spChg>
        <pc:spChg chg="mod">
          <ac:chgData name="Fingerhut, John Andy" userId="6ad675d3-541e-4813-9336-4804cd571dc7" providerId="ADAL" clId="{4F0530BD-8DBC-4E4A-AD8B-324142F9DCDB}" dt="2020-11-22T04:17:51.475" v="13" actId="1076"/>
          <ac:spMkLst>
            <pc:docMk/>
            <pc:sldMk cId="1091789387" sldId="273"/>
            <ac:spMk id="148" creationId="{0E3FF64B-C6A6-4736-9847-96B6371F20AE}"/>
          </ac:spMkLst>
        </pc:spChg>
        <pc:spChg chg="mod">
          <ac:chgData name="Fingerhut, John Andy" userId="6ad675d3-541e-4813-9336-4804cd571dc7" providerId="ADAL" clId="{4F0530BD-8DBC-4E4A-AD8B-324142F9DCDB}" dt="2020-11-22T04:38:36.499" v="75" actId="20577"/>
          <ac:spMkLst>
            <pc:docMk/>
            <pc:sldMk cId="1091789387" sldId="273"/>
            <ac:spMk id="200" creationId="{6143778A-3CAF-4C20-AA59-3CC193DB8BCB}"/>
          </ac:spMkLst>
        </pc:spChg>
        <pc:grpChg chg="mod">
          <ac:chgData name="Fingerhut, John Andy" userId="6ad675d3-541e-4813-9336-4804cd571dc7" providerId="ADAL" clId="{4F0530BD-8DBC-4E4A-AD8B-324142F9DCDB}" dt="2020-11-22T04:17:51.475" v="13" actId="1076"/>
          <ac:grpSpMkLst>
            <pc:docMk/>
            <pc:sldMk cId="1091789387" sldId="273"/>
            <ac:grpSpMk id="25" creationId="{D3A54630-E9F6-45DD-998F-E5DC0F14A399}"/>
          </ac:grpSpMkLst>
        </pc:grpChg>
        <pc:grpChg chg="mod">
          <ac:chgData name="Fingerhut, John Andy" userId="6ad675d3-541e-4813-9336-4804cd571dc7" providerId="ADAL" clId="{4F0530BD-8DBC-4E4A-AD8B-324142F9DCDB}" dt="2020-11-22T04:17:51.475" v="13" actId="1076"/>
          <ac:grpSpMkLst>
            <pc:docMk/>
            <pc:sldMk cId="1091789387" sldId="273"/>
            <ac:grpSpMk id="83" creationId="{1C834900-1FBA-4F79-9BAA-4729CB027B15}"/>
          </ac:grpSpMkLst>
        </pc:grpChg>
        <pc:grpChg chg="mod">
          <ac:chgData name="Fingerhut, John Andy" userId="6ad675d3-541e-4813-9336-4804cd571dc7" providerId="ADAL" clId="{4F0530BD-8DBC-4E4A-AD8B-324142F9DCDB}" dt="2020-11-22T04:18:39.163" v="17" actId="14100"/>
          <ac:grpSpMkLst>
            <pc:docMk/>
            <pc:sldMk cId="1091789387" sldId="273"/>
            <ac:grpSpMk id="163" creationId="{8608615B-EB0D-4D19-94C6-BA8F0B161E4B}"/>
          </ac:grpSpMkLst>
        </pc:grpChg>
        <pc:grpChg chg="mod">
          <ac:chgData name="Fingerhut, John Andy" userId="6ad675d3-541e-4813-9336-4804cd571dc7" providerId="ADAL" clId="{4F0530BD-8DBC-4E4A-AD8B-324142F9DCDB}" dt="2020-11-22T04:17:51.475" v="13" actId="1076"/>
          <ac:grpSpMkLst>
            <pc:docMk/>
            <pc:sldMk cId="1091789387" sldId="273"/>
            <ac:grpSpMk id="177" creationId="{AAC1F68D-05B8-4B51-8587-059500FE3478}"/>
          </ac:grpSpMkLst>
        </pc:grpChg>
        <pc:cxnChg chg="mod">
          <ac:chgData name="Fingerhut, John Andy" userId="6ad675d3-541e-4813-9336-4804cd571dc7" providerId="ADAL" clId="{4F0530BD-8DBC-4E4A-AD8B-324142F9DCDB}" dt="2020-11-22T04:18:22.037" v="15" actId="14100"/>
          <ac:cxnSpMkLst>
            <pc:docMk/>
            <pc:sldMk cId="1091789387" sldId="273"/>
            <ac:cxnSpMk id="80" creationId="{236BE345-2EA6-45DD-85B2-ACD4C19A91F5}"/>
          </ac:cxnSpMkLst>
        </pc:cxnChg>
        <pc:cxnChg chg="add mod">
          <ac:chgData name="Fingerhut, John Andy" userId="6ad675d3-541e-4813-9336-4804cd571dc7" providerId="ADAL" clId="{4F0530BD-8DBC-4E4A-AD8B-324142F9DCDB}" dt="2020-11-22T04:18:53.447" v="18" actId="692"/>
          <ac:cxnSpMkLst>
            <pc:docMk/>
            <pc:sldMk cId="1091789387" sldId="273"/>
            <ac:cxnSpMk id="99" creationId="{ADD4493A-5BBC-4D15-B581-A433EADD11C6}"/>
          </ac:cxnSpMkLst>
        </pc:cxnChg>
        <pc:cxnChg chg="mod">
          <ac:chgData name="Fingerhut, John Andy" userId="6ad675d3-541e-4813-9336-4804cd571dc7" providerId="ADAL" clId="{4F0530BD-8DBC-4E4A-AD8B-324142F9DCDB}" dt="2020-11-22T04:17:51.475" v="13" actId="1076"/>
          <ac:cxnSpMkLst>
            <pc:docMk/>
            <pc:sldMk cId="1091789387" sldId="273"/>
            <ac:cxnSpMk id="100" creationId="{F4860C18-D645-4EE6-BCDB-79FE3B828918}"/>
          </ac:cxnSpMkLst>
        </pc:cxnChg>
        <pc:cxnChg chg="add mod">
          <ac:chgData name="Fingerhut, John Andy" userId="6ad675d3-541e-4813-9336-4804cd571dc7" providerId="ADAL" clId="{4F0530BD-8DBC-4E4A-AD8B-324142F9DCDB}" dt="2020-11-22T04:39:04.966" v="80" actId="14100"/>
          <ac:cxnSpMkLst>
            <pc:docMk/>
            <pc:sldMk cId="1091789387" sldId="273"/>
            <ac:cxnSpMk id="102" creationId="{EB96FCB9-19D5-432B-B874-01E971C45BF4}"/>
          </ac:cxnSpMkLst>
        </pc:cxnChg>
        <pc:cxnChg chg="add mod">
          <ac:chgData name="Fingerhut, John Andy" userId="6ad675d3-541e-4813-9336-4804cd571dc7" providerId="ADAL" clId="{4F0530BD-8DBC-4E4A-AD8B-324142F9DCDB}" dt="2020-11-22T04:19:12.110" v="19" actId="14100"/>
          <ac:cxnSpMkLst>
            <pc:docMk/>
            <pc:sldMk cId="1091789387" sldId="273"/>
            <ac:cxnSpMk id="106" creationId="{16B1E8FE-E0AE-4FF6-AC2B-2BC0EAF5B4C8}"/>
          </ac:cxnSpMkLst>
        </pc:cxnChg>
        <pc:cxnChg chg="mod">
          <ac:chgData name="Fingerhut, John Andy" userId="6ad675d3-541e-4813-9336-4804cd571dc7" providerId="ADAL" clId="{4F0530BD-8DBC-4E4A-AD8B-324142F9DCDB}" dt="2020-11-22T04:17:51.475" v="13" actId="1076"/>
          <ac:cxnSpMkLst>
            <pc:docMk/>
            <pc:sldMk cId="1091789387" sldId="273"/>
            <ac:cxnSpMk id="112" creationId="{C64DEB71-3093-431E-88AF-4C2BE81668EF}"/>
          </ac:cxnSpMkLst>
        </pc:cxnChg>
        <pc:cxnChg chg="mod">
          <ac:chgData name="Fingerhut, John Andy" userId="6ad675d3-541e-4813-9336-4804cd571dc7" providerId="ADAL" clId="{4F0530BD-8DBC-4E4A-AD8B-324142F9DCDB}" dt="2020-11-22T04:17:51.475" v="13" actId="1076"/>
          <ac:cxnSpMkLst>
            <pc:docMk/>
            <pc:sldMk cId="1091789387" sldId="273"/>
            <ac:cxnSpMk id="115" creationId="{368C70F1-7509-412A-8F1A-A518E73EEB07}"/>
          </ac:cxnSpMkLst>
        </pc:cxnChg>
        <pc:cxnChg chg="mod">
          <ac:chgData name="Fingerhut, John Andy" userId="6ad675d3-541e-4813-9336-4804cd571dc7" providerId="ADAL" clId="{4F0530BD-8DBC-4E4A-AD8B-324142F9DCDB}" dt="2020-11-22T04:17:51.475" v="13" actId="1076"/>
          <ac:cxnSpMkLst>
            <pc:docMk/>
            <pc:sldMk cId="1091789387" sldId="273"/>
            <ac:cxnSpMk id="116" creationId="{D6EAE7FF-ED18-4376-A74D-07B093B5896D}"/>
          </ac:cxnSpMkLst>
        </pc:cxnChg>
        <pc:cxnChg chg="mod">
          <ac:chgData name="Fingerhut, John Andy" userId="6ad675d3-541e-4813-9336-4804cd571dc7" providerId="ADAL" clId="{4F0530BD-8DBC-4E4A-AD8B-324142F9DCDB}" dt="2020-11-22T04:17:51.475" v="13" actId="1076"/>
          <ac:cxnSpMkLst>
            <pc:docMk/>
            <pc:sldMk cId="1091789387" sldId="273"/>
            <ac:cxnSpMk id="117" creationId="{2B8B9C9F-8E4C-4C30-AB47-9A5A956DF566}"/>
          </ac:cxnSpMkLst>
        </pc:cxnChg>
        <pc:cxnChg chg="mod">
          <ac:chgData name="Fingerhut, John Andy" userId="6ad675d3-541e-4813-9336-4804cd571dc7" providerId="ADAL" clId="{4F0530BD-8DBC-4E4A-AD8B-324142F9DCDB}" dt="2020-11-22T04:17:51.475" v="13" actId="1076"/>
          <ac:cxnSpMkLst>
            <pc:docMk/>
            <pc:sldMk cId="1091789387" sldId="273"/>
            <ac:cxnSpMk id="118" creationId="{40462665-FCF8-4E8C-943A-0EF224BA3563}"/>
          </ac:cxnSpMkLst>
        </pc:cxnChg>
        <pc:cxnChg chg="mod">
          <ac:chgData name="Fingerhut, John Andy" userId="6ad675d3-541e-4813-9336-4804cd571dc7" providerId="ADAL" clId="{4F0530BD-8DBC-4E4A-AD8B-324142F9DCDB}" dt="2020-11-22T04:17:51.475" v="13" actId="1076"/>
          <ac:cxnSpMkLst>
            <pc:docMk/>
            <pc:sldMk cId="1091789387" sldId="273"/>
            <ac:cxnSpMk id="123" creationId="{64C4D15B-D90A-42A1-857E-79AACC8E1ED6}"/>
          </ac:cxnSpMkLst>
        </pc:cxnChg>
        <pc:cxnChg chg="mod">
          <ac:chgData name="Fingerhut, John Andy" userId="6ad675d3-541e-4813-9336-4804cd571dc7" providerId="ADAL" clId="{4F0530BD-8DBC-4E4A-AD8B-324142F9DCDB}" dt="2020-11-22T04:18:13.381" v="14" actId="14100"/>
          <ac:cxnSpMkLst>
            <pc:docMk/>
            <pc:sldMk cId="1091789387" sldId="273"/>
            <ac:cxnSpMk id="196" creationId="{C4648FD0-BE39-49B2-A297-6987E7ED42BA}"/>
          </ac:cxnSpMkLst>
        </pc:cxnChg>
        <pc:cxnChg chg="mod">
          <ac:chgData name="Fingerhut, John Andy" userId="6ad675d3-541e-4813-9336-4804cd571dc7" providerId="ADAL" clId="{4F0530BD-8DBC-4E4A-AD8B-324142F9DCDB}" dt="2020-11-22T04:39:19.462" v="82" actId="14100"/>
          <ac:cxnSpMkLst>
            <pc:docMk/>
            <pc:sldMk cId="1091789387" sldId="273"/>
            <ac:cxnSpMk id="199" creationId="{9B56D066-03B7-4AA5-AE48-439E5D95D240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799D2-035C-4D52-A183-FE32F63FE0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5FFDB3-4892-4F06-8065-0F6D1799FE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75D60E-C5C3-4A59-B1A9-BA06DCC41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825D7-6CAC-4DD9-81D1-F420B7F343C3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EFDB51-81A8-4C8E-A422-F4FAD3775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9FCEA-7945-4C99-829A-D2C4F6C06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917C6-B66D-4758-886C-0BF390B99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424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9C643-824D-4602-8547-6DEF10844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938C57-4305-4739-A731-217CB34767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49356F-B59B-4092-88BD-D8321AD8B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825D7-6CAC-4DD9-81D1-F420B7F343C3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BB1058-81F8-4A2F-99C4-E0A3CCC27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A79B8-A8E0-4369-B294-6DE89960D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917C6-B66D-4758-886C-0BF390B99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92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9AE663-4ACD-4B9A-8D62-87AFEE0351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2BA8E0-17B3-433E-B3BA-0E6DD01A2F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CBB37F-A0ED-40EA-AD43-FA2FBB1DE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825D7-6CAC-4DD9-81D1-F420B7F343C3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BE3A7-9DC9-40A8-BA4B-825DA5390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A133D6-6E3E-4F85-A7A6-91A17A977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917C6-B66D-4758-886C-0BF390B99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122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40EF1-8378-4211-B6C6-23B41C384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7F42AF-91DB-494A-B772-83EF2F391F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2085E4-2F98-4F72-A518-9246F6F30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825D7-6CAC-4DD9-81D1-F420B7F343C3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9ABBB2-C5C7-4E2E-9852-504976A08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0CE519-959F-4981-8EC8-63C92027D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917C6-B66D-4758-886C-0BF390B99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382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58C0A-597A-4D15-A8E5-83E65D7F3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A14142-24B9-4C1B-A9F3-2876A367F0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EF06CB-18FA-4F17-B579-B36DD3F2D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825D7-6CAC-4DD9-81D1-F420B7F343C3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A4DCC2-A725-404E-BBF9-3E24C2AEC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E7E962-CF3F-4747-9EB8-3F7205EA4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917C6-B66D-4758-886C-0BF390B99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450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D7F5E-A7F1-4451-B52D-626D97EFC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D09293-8125-4E04-BA79-F0C9239FA4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4D380E-5AA8-4D0A-B3B9-E3C7BEC110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A899DE-6E7B-478C-8461-5124A528F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825D7-6CAC-4DD9-81D1-F420B7F343C3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91F9FA-4640-4AE7-BDAC-F8BD2F090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1CC0F1-8006-4122-9850-2E347A886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917C6-B66D-4758-886C-0BF390B99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067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D3470-D674-447D-8B1B-7F3CED9F8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B29AC4-11CC-4D41-987D-DFD68573ED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5F837F-66E1-4A0F-94CD-C22C0D316A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735426-5B88-4F16-BFA6-AC06247567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3BB3D8-D2E0-4BF9-A912-F73A8C3253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54AB82-DF57-47D1-90D8-C966291E5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825D7-6CAC-4DD9-81D1-F420B7F343C3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DB08E9-1522-47DE-B239-29A6146F3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9DBB81-DEB0-498C-9740-18A3E0CCD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917C6-B66D-4758-886C-0BF390B99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641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E9244-BD1F-487A-B55F-993BEFD0E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2A3EB9-A8DF-4684-B608-775877716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825D7-6CAC-4DD9-81D1-F420B7F343C3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EFC490-A24A-4382-A9F4-D59F90CDA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5D3C99-8DE2-46E7-8CA0-523DFB195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917C6-B66D-4758-886C-0BF390B99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769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8E6ECF-8F41-48FF-946D-0DCEC33EA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825D7-6CAC-4DD9-81D1-F420B7F343C3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880160-7A45-4460-AEE8-8EB2F1411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1EB43C-E460-43B4-BF9B-BF588A0C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917C6-B66D-4758-886C-0BF390B99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272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77333-408B-44FA-9655-0FBBB5E79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319B7-13D8-4F99-A301-C4C2A7555F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D0AEEC-495D-4111-B4A5-DAE2E65F11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EFDC80-8752-4DD0-BAB8-BE3384672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825D7-6CAC-4DD9-81D1-F420B7F343C3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3DEDD4-5C38-496A-B0E0-06629DA32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847193-A2D6-480D-A0E2-C07E2437A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917C6-B66D-4758-886C-0BF390B99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338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268B7-7BB3-4E10-A4D6-2FA747C77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3D8DA6-FB9D-4B76-863B-EBFB17FB71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B42129-7618-4AB5-89F4-0E6436FB2B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308676-F21F-422E-A23A-CB9EACDFD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825D7-6CAC-4DD9-81D1-F420B7F343C3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21F60E-6E7D-4069-9D70-82E071100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86C6BC-27AD-4155-AD91-F65021F7D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917C6-B66D-4758-886C-0BF390B99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205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83AC10-1DB1-4268-A440-D46600811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3890C0-7803-48F1-89A2-7C6A839F89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833A6-D538-4605-AA1C-B0A6BFA08A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2825D7-6CAC-4DD9-81D1-F420B7F343C3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46BD4E-CE5E-4C33-8628-7DBE2DCE70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BEFA9-3C62-4B33-B425-2E019094C5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4917C6-B66D-4758-886C-0BF390B99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104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Rectangle 147">
            <a:extLst>
              <a:ext uri="{FF2B5EF4-FFF2-40B4-BE49-F238E27FC236}">
                <a16:creationId xmlns:a16="http://schemas.microsoft.com/office/drawing/2014/main" id="{0E3FF64B-C6A6-4736-9847-96B6371F20AE}"/>
              </a:ext>
            </a:extLst>
          </p:cNvPr>
          <p:cNvSpPr/>
          <p:nvPr/>
        </p:nvSpPr>
        <p:spPr>
          <a:xfrm rot="16200000">
            <a:off x="8767177" y="3937957"/>
            <a:ext cx="2276178" cy="39210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Message Processing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3A54630-E9F6-45DD-998F-E5DC0F14A399}"/>
              </a:ext>
            </a:extLst>
          </p:cNvPr>
          <p:cNvGrpSpPr/>
          <p:nvPr/>
        </p:nvGrpSpPr>
        <p:grpSpPr>
          <a:xfrm rot="16200000">
            <a:off x="5802220" y="2924185"/>
            <a:ext cx="1676833" cy="1661997"/>
            <a:chOff x="6523829" y="1695985"/>
            <a:chExt cx="1676833" cy="1661997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719FC3C-4B0A-4BE8-AD6C-44B06ECD8204}"/>
                </a:ext>
              </a:extLst>
            </p:cNvPr>
            <p:cNvSpPr/>
            <p:nvPr/>
          </p:nvSpPr>
          <p:spPr>
            <a:xfrm>
              <a:off x="6548148" y="1698443"/>
              <a:ext cx="1621162" cy="165768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8CD8402-7233-47B1-A1B5-23D2E88AF40D}"/>
                </a:ext>
              </a:extLst>
            </p:cNvPr>
            <p:cNvSpPr/>
            <p:nvPr/>
          </p:nvSpPr>
          <p:spPr>
            <a:xfrm>
              <a:off x="6610278" y="2059975"/>
              <a:ext cx="1494503" cy="224589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Main Parser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DA835D9-811A-4207-86BD-82A8C24C1D85}"/>
                </a:ext>
              </a:extLst>
            </p:cNvPr>
            <p:cNvSpPr/>
            <p:nvPr/>
          </p:nvSpPr>
          <p:spPr>
            <a:xfrm>
              <a:off x="6610278" y="2422677"/>
              <a:ext cx="1494503" cy="200960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Main control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5E0B604-11FA-4D85-8C27-1B6B6D7746A0}"/>
                </a:ext>
              </a:extLst>
            </p:cNvPr>
            <p:cNvSpPr/>
            <p:nvPr/>
          </p:nvSpPr>
          <p:spPr>
            <a:xfrm>
              <a:off x="6610278" y="2761264"/>
              <a:ext cx="1494503" cy="234880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Main Deparser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57A30FC-8EBC-4414-9C3F-8F53C01E89DB}"/>
                </a:ext>
              </a:extLst>
            </p:cNvPr>
            <p:cNvSpPr txBox="1"/>
            <p:nvPr/>
          </p:nvSpPr>
          <p:spPr>
            <a:xfrm>
              <a:off x="7389221" y="1695985"/>
              <a:ext cx="811441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FROM_NET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CFDA1D5-F37B-4541-B9D2-E055C8630AC5}"/>
                </a:ext>
              </a:extLst>
            </p:cNvPr>
            <p:cNvSpPr txBox="1"/>
            <p:nvPr/>
          </p:nvSpPr>
          <p:spPr>
            <a:xfrm>
              <a:off x="6605815" y="3104066"/>
              <a:ext cx="62549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TO_NET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334AC9D-6D71-45C5-B180-594CD48DA462}"/>
                </a:ext>
              </a:extLst>
            </p:cNvPr>
            <p:cNvSpPr txBox="1"/>
            <p:nvPr/>
          </p:nvSpPr>
          <p:spPr>
            <a:xfrm>
              <a:off x="6523829" y="1705094"/>
              <a:ext cx="894797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FROM_HOST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62C12F2-DD96-4A51-B663-4E2BD4690C21}"/>
                </a:ext>
              </a:extLst>
            </p:cNvPr>
            <p:cNvSpPr txBox="1"/>
            <p:nvPr/>
          </p:nvSpPr>
          <p:spPr>
            <a:xfrm>
              <a:off x="7411958" y="3097378"/>
              <a:ext cx="70884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TO_HOST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BB801080-B3EB-43D3-BDB6-AD0E67A57AA2}"/>
                </a:ext>
              </a:extLst>
            </p:cNvPr>
            <p:cNvCxnSpPr>
              <a:cxnSpLocks/>
            </p:cNvCxnSpPr>
            <p:nvPr/>
          </p:nvCxnSpPr>
          <p:spPr>
            <a:xfrm>
              <a:off x="6926262" y="1914867"/>
              <a:ext cx="0" cy="1451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78AD3BE8-DF3A-4F04-908C-973DFE021940}"/>
                </a:ext>
              </a:extLst>
            </p:cNvPr>
            <p:cNvCxnSpPr>
              <a:cxnSpLocks/>
            </p:cNvCxnSpPr>
            <p:nvPr/>
          </p:nvCxnSpPr>
          <p:spPr>
            <a:xfrm>
              <a:off x="7799490" y="2291559"/>
              <a:ext cx="0" cy="1381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18C6842-6E5E-4C24-B95F-914E14CD1B9C}"/>
                </a:ext>
              </a:extLst>
            </p:cNvPr>
            <p:cNvCxnSpPr>
              <a:cxnSpLocks/>
            </p:cNvCxnSpPr>
            <p:nvPr/>
          </p:nvCxnSpPr>
          <p:spPr>
            <a:xfrm>
              <a:off x="7794942" y="2623637"/>
              <a:ext cx="0" cy="1376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6E973354-BD42-4475-A807-8DE90F54F8A4}"/>
                </a:ext>
              </a:extLst>
            </p:cNvPr>
            <p:cNvCxnSpPr>
              <a:cxnSpLocks/>
            </p:cNvCxnSpPr>
            <p:nvPr/>
          </p:nvCxnSpPr>
          <p:spPr>
            <a:xfrm>
              <a:off x="7794942" y="1914867"/>
              <a:ext cx="0" cy="1451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D4BD033C-95E1-41B3-B6D8-C9EAC2E4C393}"/>
                </a:ext>
              </a:extLst>
            </p:cNvPr>
            <p:cNvCxnSpPr>
              <a:cxnSpLocks/>
            </p:cNvCxnSpPr>
            <p:nvPr/>
          </p:nvCxnSpPr>
          <p:spPr>
            <a:xfrm>
              <a:off x="6926262" y="2996144"/>
              <a:ext cx="0" cy="1451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3B2C21DB-6C35-4435-AF14-F51CB6679761}"/>
                </a:ext>
              </a:extLst>
            </p:cNvPr>
            <p:cNvCxnSpPr>
              <a:cxnSpLocks/>
            </p:cNvCxnSpPr>
            <p:nvPr/>
          </p:nvCxnSpPr>
          <p:spPr>
            <a:xfrm>
              <a:off x="7794942" y="2996144"/>
              <a:ext cx="0" cy="1451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92046405-9500-4397-B377-F93955C0070E}"/>
                </a:ext>
              </a:extLst>
            </p:cNvPr>
            <p:cNvCxnSpPr>
              <a:cxnSpLocks/>
            </p:cNvCxnSpPr>
            <p:nvPr/>
          </p:nvCxnSpPr>
          <p:spPr>
            <a:xfrm>
              <a:off x="6926262" y="2284564"/>
              <a:ext cx="0" cy="1451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E38A593F-0DEE-408E-8DF2-68583A1E725F}"/>
                </a:ext>
              </a:extLst>
            </p:cNvPr>
            <p:cNvCxnSpPr>
              <a:cxnSpLocks/>
            </p:cNvCxnSpPr>
            <p:nvPr/>
          </p:nvCxnSpPr>
          <p:spPr>
            <a:xfrm>
              <a:off x="6926262" y="2623637"/>
              <a:ext cx="0" cy="1451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8EB9B0E0-C169-48B3-BCE6-385310287F99}"/>
              </a:ext>
            </a:extLst>
          </p:cNvPr>
          <p:cNvSpPr/>
          <p:nvPr/>
        </p:nvSpPr>
        <p:spPr>
          <a:xfrm rot="16200000">
            <a:off x="2199810" y="2699455"/>
            <a:ext cx="1715848" cy="123032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ED9F1BC-576A-4EF3-9876-126695A64636}"/>
              </a:ext>
            </a:extLst>
          </p:cNvPr>
          <p:cNvSpPr/>
          <p:nvPr/>
        </p:nvSpPr>
        <p:spPr>
          <a:xfrm rot="16200000">
            <a:off x="2065473" y="3213078"/>
            <a:ext cx="1602958" cy="22458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 Parser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EF6D1E8-CAD9-4D86-8016-9DF9D3A426B1}"/>
              </a:ext>
            </a:extLst>
          </p:cNvPr>
          <p:cNvSpPr/>
          <p:nvPr/>
        </p:nvSpPr>
        <p:spPr>
          <a:xfrm rot="16200000">
            <a:off x="2416360" y="3224893"/>
            <a:ext cx="1602958" cy="20095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 control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99932A6-6BD7-4FD1-93C8-8E131159E42A}"/>
              </a:ext>
            </a:extLst>
          </p:cNvPr>
          <p:cNvSpPr txBox="1"/>
          <p:nvPr/>
        </p:nvSpPr>
        <p:spPr>
          <a:xfrm rot="16200000">
            <a:off x="3191516" y="3198415"/>
            <a:ext cx="7088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TO_HOST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2344D8E-30F6-4766-B972-809C391435CC}"/>
              </a:ext>
            </a:extLst>
          </p:cNvPr>
          <p:cNvSpPr txBox="1"/>
          <p:nvPr/>
        </p:nvSpPr>
        <p:spPr>
          <a:xfrm rot="16200000">
            <a:off x="2121484" y="3198415"/>
            <a:ext cx="81144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FROM_NET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FEFDBCA-8D42-4559-B5B7-7B17A99615BD}"/>
              </a:ext>
            </a:extLst>
          </p:cNvPr>
          <p:cNvCxnSpPr>
            <a:cxnSpLocks/>
          </p:cNvCxnSpPr>
          <p:nvPr/>
        </p:nvCxnSpPr>
        <p:spPr>
          <a:xfrm rot="16200000">
            <a:off x="2682104" y="3252818"/>
            <a:ext cx="0" cy="145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65B6322-C564-4122-876E-0B2152445370}"/>
              </a:ext>
            </a:extLst>
          </p:cNvPr>
          <p:cNvCxnSpPr>
            <a:cxnSpLocks/>
            <a:stCxn id="36" idx="2"/>
            <a:endCxn id="37" idx="0"/>
          </p:cNvCxnSpPr>
          <p:nvPr/>
        </p:nvCxnSpPr>
        <p:spPr>
          <a:xfrm rot="16200000">
            <a:off x="3048303" y="3256316"/>
            <a:ext cx="0" cy="138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16664ED-D0D4-46ED-91FF-5BDE567A773D}"/>
              </a:ext>
            </a:extLst>
          </p:cNvPr>
          <p:cNvCxnSpPr>
            <a:cxnSpLocks/>
          </p:cNvCxnSpPr>
          <p:nvPr/>
        </p:nvCxnSpPr>
        <p:spPr>
          <a:xfrm rot="16200000">
            <a:off x="3390874" y="3252818"/>
            <a:ext cx="0" cy="145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Group 77">
            <a:extLst>
              <a:ext uri="{FF2B5EF4-FFF2-40B4-BE49-F238E27FC236}">
                <a16:creationId xmlns:a16="http://schemas.microsoft.com/office/drawing/2014/main" id="{45FA8724-A465-47A6-9A0E-9F107AF39809}"/>
              </a:ext>
            </a:extLst>
          </p:cNvPr>
          <p:cNvGrpSpPr/>
          <p:nvPr/>
        </p:nvGrpSpPr>
        <p:grpSpPr>
          <a:xfrm>
            <a:off x="4083063" y="4598203"/>
            <a:ext cx="1036865" cy="660688"/>
            <a:chOff x="7162255" y="2438057"/>
            <a:chExt cx="1036865" cy="660688"/>
          </a:xfrm>
          <a:solidFill>
            <a:schemeClr val="accent4">
              <a:lumMod val="40000"/>
              <a:lumOff val="60000"/>
            </a:schemeClr>
          </a:solidFill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4DF3C48E-C2EF-4D20-AFB2-DB281529E8F3}"/>
                </a:ext>
              </a:extLst>
            </p:cNvPr>
            <p:cNvGrpSpPr/>
            <p:nvPr/>
          </p:nvGrpSpPr>
          <p:grpSpPr>
            <a:xfrm>
              <a:off x="7523231" y="2438058"/>
              <a:ext cx="675889" cy="228392"/>
              <a:chOff x="7523231" y="2438058"/>
              <a:chExt cx="675889" cy="228392"/>
            </a:xfrm>
            <a:grpFill/>
          </p:grpSpPr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789E4118-41DC-4868-9B6A-C447AD851B5D}"/>
                  </a:ext>
                </a:extLst>
              </p:cNvPr>
              <p:cNvSpPr/>
              <p:nvPr/>
            </p:nvSpPr>
            <p:spPr>
              <a:xfrm>
                <a:off x="7523231" y="2438058"/>
                <a:ext cx="176780" cy="22458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190398E5-521F-4063-99FE-BE1264D443E1}"/>
                  </a:ext>
                </a:extLst>
              </p:cNvPr>
              <p:cNvSpPr/>
              <p:nvPr/>
            </p:nvSpPr>
            <p:spPr>
              <a:xfrm>
                <a:off x="7700011" y="2438058"/>
                <a:ext cx="176780" cy="22458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BECBDE68-91F2-47E4-AC15-78AF217D7254}"/>
                  </a:ext>
                </a:extLst>
              </p:cNvPr>
              <p:cNvSpPr/>
              <p:nvPr/>
            </p:nvSpPr>
            <p:spPr>
              <a:xfrm>
                <a:off x="7876791" y="2438058"/>
                <a:ext cx="176780" cy="22458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06F1B34D-78E2-4CD7-A79E-D052F378D7AC}"/>
                  </a:ext>
                </a:extLst>
              </p:cNvPr>
              <p:cNvCxnSpPr>
                <a:stCxn id="61" idx="0"/>
              </p:cNvCxnSpPr>
              <p:nvPr/>
            </p:nvCxnSpPr>
            <p:spPr>
              <a:xfrm>
                <a:off x="7965181" y="2438058"/>
                <a:ext cx="233939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B0897452-91E2-44F6-BA39-CC080CF0F7D7}"/>
                  </a:ext>
                </a:extLst>
              </p:cNvPr>
              <p:cNvCxnSpPr/>
              <p:nvPr/>
            </p:nvCxnSpPr>
            <p:spPr>
              <a:xfrm>
                <a:off x="7965180" y="2666450"/>
                <a:ext cx="233939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B9FDB37A-305A-4275-ACA9-DB35B7949DC1}"/>
                </a:ext>
              </a:extLst>
            </p:cNvPr>
            <p:cNvGrpSpPr/>
            <p:nvPr/>
          </p:nvGrpSpPr>
          <p:grpSpPr>
            <a:xfrm>
              <a:off x="7523230" y="2870353"/>
              <a:ext cx="675889" cy="228392"/>
              <a:chOff x="7523231" y="2438058"/>
              <a:chExt cx="675889" cy="228392"/>
            </a:xfrm>
            <a:grpFill/>
          </p:grpSpPr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521E671A-4AB0-45E2-927C-7EB4F296105C}"/>
                  </a:ext>
                </a:extLst>
              </p:cNvPr>
              <p:cNvSpPr/>
              <p:nvPr/>
            </p:nvSpPr>
            <p:spPr>
              <a:xfrm>
                <a:off x="7523231" y="2438058"/>
                <a:ext cx="176780" cy="22458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F80FA354-CDAD-4F92-82D2-BB7E29F7234F}"/>
                  </a:ext>
                </a:extLst>
              </p:cNvPr>
              <p:cNvSpPr/>
              <p:nvPr/>
            </p:nvSpPr>
            <p:spPr>
              <a:xfrm>
                <a:off x="7700011" y="2438058"/>
                <a:ext cx="176780" cy="22458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E2DA1646-60A8-4B65-A623-9C5669963125}"/>
                  </a:ext>
                </a:extLst>
              </p:cNvPr>
              <p:cNvSpPr/>
              <p:nvPr/>
            </p:nvSpPr>
            <p:spPr>
              <a:xfrm>
                <a:off x="7876791" y="2438058"/>
                <a:ext cx="176780" cy="22458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5AAC09B2-0041-43CD-ABEB-047275A88945}"/>
                  </a:ext>
                </a:extLst>
              </p:cNvPr>
              <p:cNvCxnSpPr>
                <a:stCxn id="69" idx="0"/>
              </p:cNvCxnSpPr>
              <p:nvPr/>
            </p:nvCxnSpPr>
            <p:spPr>
              <a:xfrm>
                <a:off x="7965181" y="2438058"/>
                <a:ext cx="233939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675BAC5A-ABFE-45F5-B96B-39E7A4A2E9FF}"/>
                  </a:ext>
                </a:extLst>
              </p:cNvPr>
              <p:cNvCxnSpPr/>
              <p:nvPr/>
            </p:nvCxnSpPr>
            <p:spPr>
              <a:xfrm>
                <a:off x="7965180" y="2666450"/>
                <a:ext cx="233939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2" name="Isosceles Triangle 71">
              <a:extLst>
                <a:ext uri="{FF2B5EF4-FFF2-40B4-BE49-F238E27FC236}">
                  <a16:creationId xmlns:a16="http://schemas.microsoft.com/office/drawing/2014/main" id="{E4EB1CBB-A1A6-4A7E-B150-7170D3DEB315}"/>
                </a:ext>
              </a:extLst>
            </p:cNvPr>
            <p:cNvSpPr/>
            <p:nvPr/>
          </p:nvSpPr>
          <p:spPr>
            <a:xfrm rot="16200000">
              <a:off x="6948011" y="2652301"/>
              <a:ext cx="656879" cy="228392"/>
            </a:xfrm>
            <a:prstGeom prst="triangle">
              <a:avLst>
                <a:gd name="adj" fmla="val 50000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F9729964-2882-4AE9-AFD2-1FA623551E12}"/>
                </a:ext>
              </a:extLst>
            </p:cNvPr>
            <p:cNvCxnSpPr>
              <a:stCxn id="57" idx="1"/>
            </p:cNvCxnSpPr>
            <p:nvPr/>
          </p:nvCxnSpPr>
          <p:spPr>
            <a:xfrm flipH="1" flipV="1">
              <a:off x="7390647" y="2550352"/>
              <a:ext cx="132584" cy="1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FF3752F6-B834-45F7-9B97-364258E51903}"/>
                </a:ext>
              </a:extLst>
            </p:cNvPr>
            <p:cNvCxnSpPr>
              <a:cxnSpLocks/>
              <a:stCxn id="67" idx="1"/>
            </p:cNvCxnSpPr>
            <p:nvPr/>
          </p:nvCxnSpPr>
          <p:spPr>
            <a:xfrm flipH="1" flipV="1">
              <a:off x="7390647" y="2982647"/>
              <a:ext cx="132583" cy="1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236BE345-2EA6-45DD-85B2-ACD4C19A91F5}"/>
              </a:ext>
            </a:extLst>
          </p:cNvPr>
          <p:cNvCxnSpPr>
            <a:cxnSpLocks/>
            <a:stCxn id="13" idx="2"/>
          </p:cNvCxnSpPr>
          <p:nvPr/>
        </p:nvCxnSpPr>
        <p:spPr>
          <a:xfrm flipH="1">
            <a:off x="5119926" y="4198868"/>
            <a:ext cx="2351709" cy="943925"/>
          </a:xfrm>
          <a:prstGeom prst="bentConnector3">
            <a:avLst>
              <a:gd name="adj1" fmla="val -1762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Group 82">
            <a:extLst>
              <a:ext uri="{FF2B5EF4-FFF2-40B4-BE49-F238E27FC236}">
                <a16:creationId xmlns:a16="http://schemas.microsoft.com/office/drawing/2014/main" id="{1C834900-1FBA-4F79-9BAA-4729CB027B15}"/>
              </a:ext>
            </a:extLst>
          </p:cNvPr>
          <p:cNvGrpSpPr/>
          <p:nvPr/>
        </p:nvGrpSpPr>
        <p:grpSpPr>
          <a:xfrm rot="10800000">
            <a:off x="7756319" y="2996747"/>
            <a:ext cx="1036865" cy="660688"/>
            <a:chOff x="7162255" y="2438057"/>
            <a:chExt cx="1036865" cy="660688"/>
          </a:xfrm>
          <a:solidFill>
            <a:schemeClr val="accent4">
              <a:lumMod val="40000"/>
              <a:lumOff val="60000"/>
            </a:schemeClr>
          </a:solidFill>
        </p:grpSpPr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A234B8E6-B6C8-4BFF-A10F-079EB15198A8}"/>
                </a:ext>
              </a:extLst>
            </p:cNvPr>
            <p:cNvGrpSpPr/>
            <p:nvPr/>
          </p:nvGrpSpPr>
          <p:grpSpPr>
            <a:xfrm>
              <a:off x="7523231" y="2438058"/>
              <a:ext cx="675889" cy="228392"/>
              <a:chOff x="7523231" y="2438058"/>
              <a:chExt cx="675889" cy="228392"/>
            </a:xfrm>
            <a:grpFill/>
          </p:grpSpPr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F13AE22C-8AD7-40F6-9EF8-6B4DE095F8DF}"/>
                  </a:ext>
                </a:extLst>
              </p:cNvPr>
              <p:cNvSpPr/>
              <p:nvPr/>
            </p:nvSpPr>
            <p:spPr>
              <a:xfrm>
                <a:off x="7523231" y="2438058"/>
                <a:ext cx="176780" cy="22458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EF785829-C061-4AFB-BDB7-9C39345526BD}"/>
                  </a:ext>
                </a:extLst>
              </p:cNvPr>
              <p:cNvSpPr/>
              <p:nvPr/>
            </p:nvSpPr>
            <p:spPr>
              <a:xfrm>
                <a:off x="7700011" y="2438058"/>
                <a:ext cx="176780" cy="22458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A83D7377-E38F-400E-BCB0-83D756291236}"/>
                  </a:ext>
                </a:extLst>
              </p:cNvPr>
              <p:cNvSpPr/>
              <p:nvPr/>
            </p:nvSpPr>
            <p:spPr>
              <a:xfrm>
                <a:off x="7876791" y="2438058"/>
                <a:ext cx="176780" cy="22458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9A9CB8A9-645C-47BF-A98F-F493E5C3BF7C}"/>
                  </a:ext>
                </a:extLst>
              </p:cNvPr>
              <p:cNvCxnSpPr>
                <a:stCxn id="96" idx="0"/>
              </p:cNvCxnSpPr>
              <p:nvPr/>
            </p:nvCxnSpPr>
            <p:spPr>
              <a:xfrm>
                <a:off x="7965181" y="2438058"/>
                <a:ext cx="233939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12F34EA5-A6AF-4011-A59A-0B5A3CB4CB1E}"/>
                  </a:ext>
                </a:extLst>
              </p:cNvPr>
              <p:cNvCxnSpPr/>
              <p:nvPr/>
            </p:nvCxnSpPr>
            <p:spPr>
              <a:xfrm>
                <a:off x="7965180" y="2666450"/>
                <a:ext cx="233939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93D2EA44-E572-4314-A407-A19912C2D501}"/>
                </a:ext>
              </a:extLst>
            </p:cNvPr>
            <p:cNvGrpSpPr/>
            <p:nvPr/>
          </p:nvGrpSpPr>
          <p:grpSpPr>
            <a:xfrm>
              <a:off x="7523230" y="2870353"/>
              <a:ext cx="675889" cy="228392"/>
              <a:chOff x="7523231" y="2438058"/>
              <a:chExt cx="675889" cy="228392"/>
            </a:xfrm>
            <a:grpFill/>
          </p:grpSpPr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69FA7F2F-5E1A-4F16-89E2-0CB288EEE1E1}"/>
                  </a:ext>
                </a:extLst>
              </p:cNvPr>
              <p:cNvSpPr/>
              <p:nvPr/>
            </p:nvSpPr>
            <p:spPr>
              <a:xfrm>
                <a:off x="7523231" y="2438058"/>
                <a:ext cx="176780" cy="22458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F3B28F9F-E81C-43E0-8F8F-E37C550607A4}"/>
                  </a:ext>
                </a:extLst>
              </p:cNvPr>
              <p:cNvSpPr/>
              <p:nvPr/>
            </p:nvSpPr>
            <p:spPr>
              <a:xfrm>
                <a:off x="7700011" y="2438058"/>
                <a:ext cx="176780" cy="22458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0E6D3780-48EF-411D-8EA2-E6D89A649A36}"/>
                  </a:ext>
                </a:extLst>
              </p:cNvPr>
              <p:cNvSpPr/>
              <p:nvPr/>
            </p:nvSpPr>
            <p:spPr>
              <a:xfrm>
                <a:off x="7876791" y="2438058"/>
                <a:ext cx="176780" cy="22458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A0AC4723-CB26-4590-80A1-F7276F18C7C4}"/>
                  </a:ext>
                </a:extLst>
              </p:cNvPr>
              <p:cNvCxnSpPr>
                <a:stCxn id="91" idx="0"/>
              </p:cNvCxnSpPr>
              <p:nvPr/>
            </p:nvCxnSpPr>
            <p:spPr>
              <a:xfrm>
                <a:off x="7965181" y="2438058"/>
                <a:ext cx="233939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BF6ACD16-9151-4EB9-8D35-BF01BF9499FA}"/>
                  </a:ext>
                </a:extLst>
              </p:cNvPr>
              <p:cNvCxnSpPr/>
              <p:nvPr/>
            </p:nvCxnSpPr>
            <p:spPr>
              <a:xfrm>
                <a:off x="7965180" y="2666450"/>
                <a:ext cx="233939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6" name="Isosceles Triangle 85">
              <a:extLst>
                <a:ext uri="{FF2B5EF4-FFF2-40B4-BE49-F238E27FC236}">
                  <a16:creationId xmlns:a16="http://schemas.microsoft.com/office/drawing/2014/main" id="{E0EC7B73-1EFE-47F9-937E-B4ED639FD123}"/>
                </a:ext>
              </a:extLst>
            </p:cNvPr>
            <p:cNvSpPr/>
            <p:nvPr/>
          </p:nvSpPr>
          <p:spPr>
            <a:xfrm rot="16200000">
              <a:off x="6948011" y="2652301"/>
              <a:ext cx="656879" cy="228392"/>
            </a:xfrm>
            <a:prstGeom prst="triangle">
              <a:avLst>
                <a:gd name="adj" fmla="val 50000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B4F37508-E32F-4F43-B165-1554A5AB679E}"/>
                </a:ext>
              </a:extLst>
            </p:cNvPr>
            <p:cNvCxnSpPr>
              <a:stCxn id="94" idx="1"/>
            </p:cNvCxnSpPr>
            <p:nvPr/>
          </p:nvCxnSpPr>
          <p:spPr>
            <a:xfrm flipH="1" flipV="1">
              <a:off x="7390647" y="2550352"/>
              <a:ext cx="132584" cy="1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8EA0C0BF-71AF-491F-8D77-A19CCBAC8916}"/>
                </a:ext>
              </a:extLst>
            </p:cNvPr>
            <p:cNvCxnSpPr>
              <a:cxnSpLocks/>
              <a:stCxn id="89" idx="1"/>
            </p:cNvCxnSpPr>
            <p:nvPr/>
          </p:nvCxnSpPr>
          <p:spPr>
            <a:xfrm flipH="1" flipV="1">
              <a:off x="7390647" y="2982647"/>
              <a:ext cx="132583" cy="1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0" name="Connector: Elbow 99">
            <a:extLst>
              <a:ext uri="{FF2B5EF4-FFF2-40B4-BE49-F238E27FC236}">
                <a16:creationId xmlns:a16="http://schemas.microsoft.com/office/drawing/2014/main" id="{F4860C18-D645-4EE6-BCDB-79FE3B828918}"/>
              </a:ext>
            </a:extLst>
          </p:cNvPr>
          <p:cNvCxnSpPr>
            <a:cxnSpLocks/>
          </p:cNvCxnSpPr>
          <p:nvPr/>
        </p:nvCxnSpPr>
        <p:spPr>
          <a:xfrm flipV="1">
            <a:off x="7464947" y="3354678"/>
            <a:ext cx="316688" cy="18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tangle 119">
            <a:extLst>
              <a:ext uri="{FF2B5EF4-FFF2-40B4-BE49-F238E27FC236}">
                <a16:creationId xmlns:a16="http://schemas.microsoft.com/office/drawing/2014/main" id="{27878CF7-E469-4A06-9E5C-918E6DCCBE40}"/>
              </a:ext>
            </a:extLst>
          </p:cNvPr>
          <p:cNvSpPr/>
          <p:nvPr/>
        </p:nvSpPr>
        <p:spPr>
          <a:xfrm>
            <a:off x="4008164" y="3028079"/>
            <a:ext cx="1406025" cy="59643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Net-to-host inline extern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C5B57169-1275-4E2F-A03B-8F7108AA0A55}"/>
              </a:ext>
            </a:extLst>
          </p:cNvPr>
          <p:cNvSpPr/>
          <p:nvPr/>
        </p:nvSpPr>
        <p:spPr>
          <a:xfrm>
            <a:off x="2335252" y="4589811"/>
            <a:ext cx="1350435" cy="68136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Host-to-net inline extern</a:t>
            </a:r>
          </a:p>
        </p:txBody>
      </p:sp>
      <p:cxnSp>
        <p:nvCxnSpPr>
          <p:cNvPr id="123" name="Connector: Elbow 122">
            <a:extLst>
              <a:ext uri="{FF2B5EF4-FFF2-40B4-BE49-F238E27FC236}">
                <a16:creationId xmlns:a16="http://schemas.microsoft.com/office/drawing/2014/main" id="{64C4D15B-D90A-42A1-857E-79AACC8E1ED6}"/>
              </a:ext>
            </a:extLst>
          </p:cNvPr>
          <p:cNvCxnSpPr>
            <a:cxnSpLocks/>
            <a:stCxn id="120" idx="3"/>
            <a:endCxn id="12" idx="0"/>
          </p:cNvCxnSpPr>
          <p:nvPr/>
        </p:nvCxnSpPr>
        <p:spPr>
          <a:xfrm flipV="1">
            <a:off x="5414189" y="3322488"/>
            <a:ext cx="395450" cy="381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or: Elbow 126">
            <a:extLst>
              <a:ext uri="{FF2B5EF4-FFF2-40B4-BE49-F238E27FC236}">
                <a16:creationId xmlns:a16="http://schemas.microsoft.com/office/drawing/2014/main" id="{06F7C2A5-01AD-4181-B101-3CF0F11BE2B8}"/>
              </a:ext>
            </a:extLst>
          </p:cNvPr>
          <p:cNvCxnSpPr>
            <a:cxnSpLocks/>
            <a:stCxn id="40" idx="2"/>
            <a:endCxn id="120" idx="1"/>
          </p:cNvCxnSpPr>
          <p:nvPr/>
        </p:nvCxnSpPr>
        <p:spPr>
          <a:xfrm>
            <a:off x="3672898" y="3325373"/>
            <a:ext cx="335266" cy="92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nector: Elbow 133">
            <a:extLst>
              <a:ext uri="{FF2B5EF4-FFF2-40B4-BE49-F238E27FC236}">
                <a16:creationId xmlns:a16="http://schemas.microsoft.com/office/drawing/2014/main" id="{6C8D7A4A-4E00-4E2B-A752-9407B9B8DC70}"/>
              </a:ext>
            </a:extLst>
          </p:cNvPr>
          <p:cNvCxnSpPr>
            <a:cxnSpLocks/>
            <a:stCxn id="72" idx="0"/>
            <a:endCxn id="121" idx="3"/>
          </p:cNvCxnSpPr>
          <p:nvPr/>
        </p:nvCxnSpPr>
        <p:spPr>
          <a:xfrm rot="10800000" flipV="1">
            <a:off x="3685687" y="4926642"/>
            <a:ext cx="397376" cy="3849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Isosceles Triangle 137">
            <a:extLst>
              <a:ext uri="{FF2B5EF4-FFF2-40B4-BE49-F238E27FC236}">
                <a16:creationId xmlns:a16="http://schemas.microsoft.com/office/drawing/2014/main" id="{69446477-9F3C-4C1B-897E-FE05C5B55386}"/>
              </a:ext>
            </a:extLst>
          </p:cNvPr>
          <p:cNvSpPr/>
          <p:nvPr/>
        </p:nvSpPr>
        <p:spPr>
          <a:xfrm rot="5400000">
            <a:off x="1609843" y="3200422"/>
            <a:ext cx="656879" cy="228392"/>
          </a:xfrm>
          <a:prstGeom prst="triangle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5" name="Isosceles Triangle 154">
            <a:extLst>
              <a:ext uri="{FF2B5EF4-FFF2-40B4-BE49-F238E27FC236}">
                <a16:creationId xmlns:a16="http://schemas.microsoft.com/office/drawing/2014/main" id="{9A9B0175-8F65-42F2-977C-C24007A56A08}"/>
              </a:ext>
            </a:extLst>
          </p:cNvPr>
          <p:cNvSpPr/>
          <p:nvPr/>
        </p:nvSpPr>
        <p:spPr>
          <a:xfrm rot="5400000">
            <a:off x="1609843" y="4811654"/>
            <a:ext cx="656879" cy="228392"/>
          </a:xfrm>
          <a:prstGeom prst="triangle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6" name="Connector: Elbow 165">
            <a:extLst>
              <a:ext uri="{FF2B5EF4-FFF2-40B4-BE49-F238E27FC236}">
                <a16:creationId xmlns:a16="http://schemas.microsoft.com/office/drawing/2014/main" id="{3C48504E-28A7-489B-8BDA-8A995ED1375D}"/>
              </a:ext>
            </a:extLst>
          </p:cNvPr>
          <p:cNvCxnSpPr/>
          <p:nvPr/>
        </p:nvCxnSpPr>
        <p:spPr>
          <a:xfrm rot="16200000" flipV="1">
            <a:off x="1315417" y="4230353"/>
            <a:ext cx="715787" cy="301552"/>
          </a:xfrm>
          <a:prstGeom prst="bentConnector3">
            <a:avLst>
              <a:gd name="adj1" fmla="val -3572"/>
            </a:avLst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Connector: Elbow 169">
            <a:extLst>
              <a:ext uri="{FF2B5EF4-FFF2-40B4-BE49-F238E27FC236}">
                <a16:creationId xmlns:a16="http://schemas.microsoft.com/office/drawing/2014/main" id="{40A865F1-4DDF-4A37-936C-7E29C2D815D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397650" y="3615410"/>
            <a:ext cx="554346" cy="298527"/>
          </a:xfrm>
          <a:prstGeom prst="bentConnector3">
            <a:avLst>
              <a:gd name="adj1" fmla="val 996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0780DDE3-D616-4239-A66D-F2FEFC8DECC9}"/>
              </a:ext>
            </a:extLst>
          </p:cNvPr>
          <p:cNvCxnSpPr>
            <a:cxnSpLocks/>
          </p:cNvCxnSpPr>
          <p:nvPr/>
        </p:nvCxnSpPr>
        <p:spPr>
          <a:xfrm>
            <a:off x="1325328" y="3162900"/>
            <a:ext cx="49437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675C8117-3AA7-4E36-88BA-920C6B3941AA}"/>
              </a:ext>
            </a:extLst>
          </p:cNvPr>
          <p:cNvCxnSpPr>
            <a:cxnSpLocks/>
          </p:cNvCxnSpPr>
          <p:nvPr/>
        </p:nvCxnSpPr>
        <p:spPr>
          <a:xfrm flipH="1">
            <a:off x="1332456" y="5077956"/>
            <a:ext cx="4872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90B81CF6-C291-4A3A-8CFF-4322DFD54B64}"/>
              </a:ext>
            </a:extLst>
          </p:cNvPr>
          <p:cNvCxnSpPr>
            <a:cxnSpLocks/>
            <a:stCxn id="121" idx="1"/>
            <a:endCxn id="155" idx="0"/>
          </p:cNvCxnSpPr>
          <p:nvPr/>
        </p:nvCxnSpPr>
        <p:spPr>
          <a:xfrm flipH="1" flipV="1">
            <a:off x="2052479" y="4925851"/>
            <a:ext cx="282773" cy="4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Rectangle 183">
            <a:extLst>
              <a:ext uri="{FF2B5EF4-FFF2-40B4-BE49-F238E27FC236}">
                <a16:creationId xmlns:a16="http://schemas.microsoft.com/office/drawing/2014/main" id="{68FB0182-B326-448A-83DA-468E49772E39}"/>
              </a:ext>
            </a:extLst>
          </p:cNvPr>
          <p:cNvSpPr/>
          <p:nvPr/>
        </p:nvSpPr>
        <p:spPr>
          <a:xfrm rot="16200000">
            <a:off x="-1315" y="3945025"/>
            <a:ext cx="2266436" cy="3682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Network Ports</a:t>
            </a:r>
          </a:p>
        </p:txBody>
      </p:sp>
      <p:cxnSp>
        <p:nvCxnSpPr>
          <p:cNvPr id="196" name="Connector: Elbow 195">
            <a:extLst>
              <a:ext uri="{FF2B5EF4-FFF2-40B4-BE49-F238E27FC236}">
                <a16:creationId xmlns:a16="http://schemas.microsoft.com/office/drawing/2014/main" id="{C4648FD0-BE39-49B2-A297-6987E7ED42BA}"/>
              </a:ext>
            </a:extLst>
          </p:cNvPr>
          <p:cNvCxnSpPr>
            <a:cxnSpLocks/>
            <a:stCxn id="110" idx="0"/>
            <a:endCxn id="14" idx="0"/>
          </p:cNvCxnSpPr>
          <p:nvPr/>
        </p:nvCxnSpPr>
        <p:spPr>
          <a:xfrm rot="10800000">
            <a:off x="5818749" y="4146203"/>
            <a:ext cx="3153055" cy="797457"/>
          </a:xfrm>
          <a:prstGeom prst="bentConnector3">
            <a:avLst>
              <a:gd name="adj1" fmla="val 11262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9B56D066-03B7-4AA5-AE48-439E5D95D240}"/>
              </a:ext>
            </a:extLst>
          </p:cNvPr>
          <p:cNvCxnSpPr>
            <a:cxnSpLocks/>
            <a:endCxn id="200" idx="0"/>
          </p:cNvCxnSpPr>
          <p:nvPr/>
        </p:nvCxnSpPr>
        <p:spPr>
          <a:xfrm>
            <a:off x="10101319" y="3502272"/>
            <a:ext cx="31185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Rectangle 199">
            <a:extLst>
              <a:ext uri="{FF2B5EF4-FFF2-40B4-BE49-F238E27FC236}">
                <a16:creationId xmlns:a16="http://schemas.microsoft.com/office/drawing/2014/main" id="{6143778A-3CAF-4C20-AA59-3CC193DB8BCB}"/>
              </a:ext>
            </a:extLst>
          </p:cNvPr>
          <p:cNvSpPr/>
          <p:nvPr/>
        </p:nvSpPr>
        <p:spPr>
          <a:xfrm rot="16200000">
            <a:off x="10086062" y="3318158"/>
            <a:ext cx="1022445" cy="36822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Host 1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58FA7448-7B0F-43F4-A246-03BDB307CBC0}"/>
              </a:ext>
            </a:extLst>
          </p:cNvPr>
          <p:cNvSpPr/>
          <p:nvPr/>
        </p:nvSpPr>
        <p:spPr>
          <a:xfrm>
            <a:off x="8692145" y="2113631"/>
            <a:ext cx="2089254" cy="22458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Programmed in P4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8981AA32-2977-41CF-9174-51C16EB7A3C1}"/>
              </a:ext>
            </a:extLst>
          </p:cNvPr>
          <p:cNvSpPr/>
          <p:nvPr/>
        </p:nvSpPr>
        <p:spPr>
          <a:xfrm>
            <a:off x="8692145" y="2348203"/>
            <a:ext cx="2089254" cy="24064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Fixed function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15C7822-4030-42AD-AB86-5852B4DD265D}"/>
              </a:ext>
            </a:extLst>
          </p:cNvPr>
          <p:cNvCxnSpPr>
            <a:stCxn id="138" idx="0"/>
            <a:endCxn id="41" idx="0"/>
          </p:cNvCxnSpPr>
          <p:nvPr/>
        </p:nvCxnSpPr>
        <p:spPr>
          <a:xfrm>
            <a:off x="2052479" y="3314619"/>
            <a:ext cx="347768" cy="10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Isosceles Triangle 109">
            <a:extLst>
              <a:ext uri="{FF2B5EF4-FFF2-40B4-BE49-F238E27FC236}">
                <a16:creationId xmlns:a16="http://schemas.microsoft.com/office/drawing/2014/main" id="{CBF41200-6B39-49A7-85D4-64606C55105F}"/>
              </a:ext>
            </a:extLst>
          </p:cNvPr>
          <p:cNvSpPr/>
          <p:nvPr/>
        </p:nvSpPr>
        <p:spPr>
          <a:xfrm rot="16200000">
            <a:off x="8757559" y="4829463"/>
            <a:ext cx="656879" cy="228392"/>
          </a:xfrm>
          <a:prstGeom prst="triangle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1" name="Isosceles Triangle 110">
            <a:extLst>
              <a:ext uri="{FF2B5EF4-FFF2-40B4-BE49-F238E27FC236}">
                <a16:creationId xmlns:a16="http://schemas.microsoft.com/office/drawing/2014/main" id="{8EF40A48-3C9D-4A24-A40E-E4870584BA66}"/>
              </a:ext>
            </a:extLst>
          </p:cNvPr>
          <p:cNvSpPr/>
          <p:nvPr/>
        </p:nvSpPr>
        <p:spPr>
          <a:xfrm rot="16200000">
            <a:off x="8757559" y="3218231"/>
            <a:ext cx="656879" cy="228392"/>
          </a:xfrm>
          <a:prstGeom prst="triangle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2" name="Connector: Elbow 111">
            <a:extLst>
              <a:ext uri="{FF2B5EF4-FFF2-40B4-BE49-F238E27FC236}">
                <a16:creationId xmlns:a16="http://schemas.microsoft.com/office/drawing/2014/main" id="{C64DEB71-3093-431E-88AF-4C2BE81668EF}"/>
              </a:ext>
            </a:extLst>
          </p:cNvPr>
          <p:cNvCxnSpPr>
            <a:cxnSpLocks/>
          </p:cNvCxnSpPr>
          <p:nvPr/>
        </p:nvCxnSpPr>
        <p:spPr>
          <a:xfrm rot="5400000" flipV="1">
            <a:off x="8993077" y="3726372"/>
            <a:ext cx="715787" cy="301552"/>
          </a:xfrm>
          <a:prstGeom prst="bentConnector3">
            <a:avLst>
              <a:gd name="adj1" fmla="val -3572"/>
            </a:avLst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ctor: Elbow 114">
            <a:extLst>
              <a:ext uri="{FF2B5EF4-FFF2-40B4-BE49-F238E27FC236}">
                <a16:creationId xmlns:a16="http://schemas.microsoft.com/office/drawing/2014/main" id="{368C70F1-7509-412A-8F1A-A518E73EEB07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9072285" y="4344340"/>
            <a:ext cx="554346" cy="298527"/>
          </a:xfrm>
          <a:prstGeom prst="bentConnector3">
            <a:avLst>
              <a:gd name="adj1" fmla="val 996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D6EAE7FF-ED18-4376-A74D-07B093B5896D}"/>
              </a:ext>
            </a:extLst>
          </p:cNvPr>
          <p:cNvCxnSpPr>
            <a:cxnSpLocks/>
          </p:cNvCxnSpPr>
          <p:nvPr/>
        </p:nvCxnSpPr>
        <p:spPr>
          <a:xfrm rot="10800000">
            <a:off x="9204576" y="5095376"/>
            <a:ext cx="49437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2B8B9C9F-8E4C-4C30-AB47-9A5A956DF566}"/>
              </a:ext>
            </a:extLst>
          </p:cNvPr>
          <p:cNvCxnSpPr>
            <a:cxnSpLocks/>
          </p:cNvCxnSpPr>
          <p:nvPr/>
        </p:nvCxnSpPr>
        <p:spPr>
          <a:xfrm rot="10800000" flipH="1">
            <a:off x="9204576" y="3180321"/>
            <a:ext cx="4872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40462665-FCF8-4E8C-943A-0EF224BA3563}"/>
              </a:ext>
            </a:extLst>
          </p:cNvPr>
          <p:cNvCxnSpPr>
            <a:cxnSpLocks/>
            <a:stCxn id="86" idx="0"/>
            <a:endCxn id="111" idx="0"/>
          </p:cNvCxnSpPr>
          <p:nvPr/>
        </p:nvCxnSpPr>
        <p:spPr>
          <a:xfrm>
            <a:off x="8793185" y="3328996"/>
            <a:ext cx="178618" cy="3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8608615B-EB0D-4D19-94C6-BA8F0B161E4B}"/>
              </a:ext>
            </a:extLst>
          </p:cNvPr>
          <p:cNvGrpSpPr/>
          <p:nvPr/>
        </p:nvGrpSpPr>
        <p:grpSpPr>
          <a:xfrm>
            <a:off x="5606135" y="2733762"/>
            <a:ext cx="2092231" cy="410729"/>
            <a:chOff x="5782914" y="2733762"/>
            <a:chExt cx="2092231" cy="410729"/>
          </a:xfrm>
        </p:grpSpPr>
        <p:cxnSp>
          <p:nvCxnSpPr>
            <p:cNvPr id="105" name="Connector: Elbow 104">
              <a:extLst>
                <a:ext uri="{FF2B5EF4-FFF2-40B4-BE49-F238E27FC236}">
                  <a16:creationId xmlns:a16="http://schemas.microsoft.com/office/drawing/2014/main" id="{AAD870DC-10F4-46EA-8DD1-22D68B525CA7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7560841" y="2827921"/>
              <a:ext cx="408463" cy="220145"/>
            </a:xfrm>
            <a:prstGeom prst="bentConnector3">
              <a:avLst>
                <a:gd name="adj1" fmla="val -369"/>
              </a:avLst>
            </a:prstGeom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nector: Elbow 125">
              <a:extLst>
                <a:ext uri="{FF2B5EF4-FFF2-40B4-BE49-F238E27FC236}">
                  <a16:creationId xmlns:a16="http://schemas.microsoft.com/office/drawing/2014/main" id="{6D1D99B2-0E86-47B6-9123-9267435A5C00}"/>
                </a:ext>
              </a:extLst>
            </p:cNvPr>
            <p:cNvCxnSpPr/>
            <p:nvPr/>
          </p:nvCxnSpPr>
          <p:spPr>
            <a:xfrm rot="16200000" flipH="1">
              <a:off x="5682254" y="2836324"/>
              <a:ext cx="408827" cy="207508"/>
            </a:xfrm>
            <a:prstGeom prst="bentConnector3">
              <a:avLst>
                <a:gd name="adj1" fmla="val 100325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A5C1AA9D-F6C3-45F8-8EF2-65A29333F67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82914" y="2735664"/>
              <a:ext cx="209223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AAC1F68D-05B8-4B51-8587-059500FE3478}"/>
              </a:ext>
            </a:extLst>
          </p:cNvPr>
          <p:cNvGrpSpPr/>
          <p:nvPr/>
        </p:nvGrpSpPr>
        <p:grpSpPr>
          <a:xfrm flipV="1">
            <a:off x="5603834" y="4343679"/>
            <a:ext cx="2092231" cy="410729"/>
            <a:chOff x="5782914" y="2733762"/>
            <a:chExt cx="2092231" cy="410729"/>
          </a:xfrm>
        </p:grpSpPr>
        <p:cxnSp>
          <p:nvCxnSpPr>
            <p:cNvPr id="178" name="Connector: Elbow 177">
              <a:extLst>
                <a:ext uri="{FF2B5EF4-FFF2-40B4-BE49-F238E27FC236}">
                  <a16:creationId xmlns:a16="http://schemas.microsoft.com/office/drawing/2014/main" id="{A750F747-27DB-43AF-84FE-43C67DC6B905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7560841" y="2827921"/>
              <a:ext cx="408463" cy="220145"/>
            </a:xfrm>
            <a:prstGeom prst="bentConnector3">
              <a:avLst>
                <a:gd name="adj1" fmla="val -369"/>
              </a:avLst>
            </a:prstGeom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ctor: Elbow 179">
              <a:extLst>
                <a:ext uri="{FF2B5EF4-FFF2-40B4-BE49-F238E27FC236}">
                  <a16:creationId xmlns:a16="http://schemas.microsoft.com/office/drawing/2014/main" id="{7C40998A-C287-47CA-9A06-025F2A66B1EE}"/>
                </a:ext>
              </a:extLst>
            </p:cNvPr>
            <p:cNvCxnSpPr/>
            <p:nvPr/>
          </p:nvCxnSpPr>
          <p:spPr>
            <a:xfrm rot="16200000" flipH="1">
              <a:off x="5682254" y="2836324"/>
              <a:ext cx="408827" cy="207508"/>
            </a:xfrm>
            <a:prstGeom prst="bentConnector3">
              <a:avLst>
                <a:gd name="adj1" fmla="val 100325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24155A40-B988-46ED-BC5E-C5801556453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82914" y="2735664"/>
              <a:ext cx="209223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9" name="Connector: Elbow 98">
            <a:extLst>
              <a:ext uri="{FF2B5EF4-FFF2-40B4-BE49-F238E27FC236}">
                <a16:creationId xmlns:a16="http://schemas.microsoft.com/office/drawing/2014/main" id="{ADD4493A-5BBC-4D15-B581-A433EADD11C6}"/>
              </a:ext>
            </a:extLst>
          </p:cNvPr>
          <p:cNvCxnSpPr>
            <a:cxnSpLocks/>
          </p:cNvCxnSpPr>
          <p:nvPr/>
        </p:nvCxnSpPr>
        <p:spPr>
          <a:xfrm>
            <a:off x="3685686" y="3429000"/>
            <a:ext cx="935132" cy="302094"/>
          </a:xfrm>
          <a:prstGeom prst="bentConnector3">
            <a:avLst>
              <a:gd name="adj1" fmla="val 18424"/>
            </a:avLst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16B1E8FE-E0AE-4FF6-AC2B-2BC0EAF5B4C8}"/>
              </a:ext>
            </a:extLst>
          </p:cNvPr>
          <p:cNvCxnSpPr>
            <a:cxnSpLocks/>
          </p:cNvCxnSpPr>
          <p:nvPr/>
        </p:nvCxnSpPr>
        <p:spPr>
          <a:xfrm flipV="1">
            <a:off x="4444039" y="3429000"/>
            <a:ext cx="1374708" cy="302094"/>
          </a:xfrm>
          <a:prstGeom prst="bentConnector3">
            <a:avLst>
              <a:gd name="adj1" fmla="val 7961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AAFB021B-F573-4955-A61C-CA26210E375D}"/>
              </a:ext>
            </a:extLst>
          </p:cNvPr>
          <p:cNvSpPr txBox="1"/>
          <p:nvPr/>
        </p:nvSpPr>
        <p:spPr>
          <a:xfrm>
            <a:off x="4192463" y="3743997"/>
            <a:ext cx="89800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User-defined</a:t>
            </a:r>
          </a:p>
          <a:p>
            <a:pPr algn="ctr"/>
            <a:r>
              <a:rPr lang="en-US" sz="1050" dirty="0"/>
              <a:t>metadata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5BEE2C53-F970-432C-9EF0-B16395497DDB}"/>
              </a:ext>
            </a:extLst>
          </p:cNvPr>
          <p:cNvSpPr/>
          <p:nvPr/>
        </p:nvSpPr>
        <p:spPr>
          <a:xfrm rot="16200000">
            <a:off x="10086062" y="4578852"/>
            <a:ext cx="1022445" cy="36822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Host N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EB96FCB9-19D5-432B-B874-01E971C45BF4}"/>
              </a:ext>
            </a:extLst>
          </p:cNvPr>
          <p:cNvCxnSpPr>
            <a:cxnSpLocks/>
            <a:endCxn id="101" idx="0"/>
          </p:cNvCxnSpPr>
          <p:nvPr/>
        </p:nvCxnSpPr>
        <p:spPr>
          <a:xfrm>
            <a:off x="10101319" y="4762966"/>
            <a:ext cx="31185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A6F5D3B7-9CD0-4224-9762-C76C79E1371B}"/>
              </a:ext>
            </a:extLst>
          </p:cNvPr>
          <p:cNvSpPr txBox="1"/>
          <p:nvPr/>
        </p:nvSpPr>
        <p:spPr>
          <a:xfrm rot="16200000">
            <a:off x="10444675" y="4005660"/>
            <a:ext cx="2382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…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4C91FB6B-071C-44D8-BDB9-AE69FB9ED9BC}"/>
              </a:ext>
            </a:extLst>
          </p:cNvPr>
          <p:cNvSpPr txBox="1"/>
          <p:nvPr/>
        </p:nvSpPr>
        <p:spPr>
          <a:xfrm>
            <a:off x="957207" y="715666"/>
            <a:ext cx="55861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v3</a:t>
            </a:r>
            <a:r>
              <a:rPr lang="en-US" sz="1400" dirty="0"/>
              <a:t>: This is the latest PNA block diagram proposed and discussed approximately from 2020-Nov-01 to 2020-Dec-07. I will call it “v3” here since there were older versions that may not be in the </a:t>
            </a:r>
            <a:r>
              <a:rPr lang="en-US" sz="1400" dirty="0" err="1"/>
              <a:t>Github</a:t>
            </a:r>
            <a:r>
              <a:rPr lang="en-US" sz="1400" dirty="0"/>
              <a:t> repo that were exchanged in private email.</a:t>
            </a:r>
          </a:p>
        </p:txBody>
      </p:sp>
    </p:spTree>
    <p:extLst>
      <p:ext uri="{BB962C8B-B14F-4D97-AF65-F5344CB8AC3E}">
        <p14:creationId xmlns:p14="http://schemas.microsoft.com/office/powerpoint/2010/main" val="1091789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0D157EC-8A48-487C-980E-16E515AAEDE5}"/>
              </a:ext>
            </a:extLst>
          </p:cNvPr>
          <p:cNvGrpSpPr/>
          <p:nvPr/>
        </p:nvGrpSpPr>
        <p:grpSpPr>
          <a:xfrm>
            <a:off x="2324466" y="1412987"/>
            <a:ext cx="7543068" cy="2424370"/>
            <a:chOff x="2324466" y="1412987"/>
            <a:chExt cx="7543068" cy="2424370"/>
          </a:xfrm>
        </p:grpSpPr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11E7CC70-4030-4E6D-981F-545896D5224D}"/>
                </a:ext>
              </a:extLst>
            </p:cNvPr>
            <p:cNvSpPr/>
            <p:nvPr/>
          </p:nvSpPr>
          <p:spPr>
            <a:xfrm rot="16200000">
              <a:off x="8322484" y="2812373"/>
              <a:ext cx="1745988" cy="300772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Message Processing</a:t>
              </a:r>
            </a:p>
          </p:txBody>
        </p: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1C12D41F-F0D0-417B-B707-C9D65AAEC34C}"/>
                </a:ext>
              </a:extLst>
            </p:cNvPr>
            <p:cNvGrpSpPr/>
            <p:nvPr/>
          </p:nvGrpSpPr>
          <p:grpSpPr>
            <a:xfrm rot="16200000">
              <a:off x="5997288" y="2021680"/>
              <a:ext cx="1387984" cy="1310930"/>
              <a:chOff x="6454844" y="1672479"/>
              <a:chExt cx="1809461" cy="1709009"/>
            </a:xfrm>
          </p:grpSpPr>
          <p:sp>
            <p:nvSpPr>
              <p:cNvPr id="225" name="Rectangle 224">
                <a:extLst>
                  <a:ext uri="{FF2B5EF4-FFF2-40B4-BE49-F238E27FC236}">
                    <a16:creationId xmlns:a16="http://schemas.microsoft.com/office/drawing/2014/main" id="{7BF06A2C-2873-4536-AED6-20BEA1351166}"/>
                  </a:ext>
                </a:extLst>
              </p:cNvPr>
              <p:cNvSpPr/>
              <p:nvPr/>
            </p:nvSpPr>
            <p:spPr>
              <a:xfrm>
                <a:off x="6548148" y="1698443"/>
                <a:ext cx="1621162" cy="1657688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6" name="Rectangle 225">
                <a:extLst>
                  <a:ext uri="{FF2B5EF4-FFF2-40B4-BE49-F238E27FC236}">
                    <a16:creationId xmlns:a16="http://schemas.microsoft.com/office/drawing/2014/main" id="{2BBC050D-9A7D-4B90-BD87-38CC79266200}"/>
                  </a:ext>
                </a:extLst>
              </p:cNvPr>
              <p:cNvSpPr/>
              <p:nvPr/>
            </p:nvSpPr>
            <p:spPr>
              <a:xfrm>
                <a:off x="6610278" y="2059975"/>
                <a:ext cx="1494503" cy="224589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Main Parser</a:t>
                </a:r>
              </a:p>
            </p:txBody>
          </p:sp>
          <p:sp>
            <p:nvSpPr>
              <p:cNvPr id="227" name="Rectangle 226">
                <a:extLst>
                  <a:ext uri="{FF2B5EF4-FFF2-40B4-BE49-F238E27FC236}">
                    <a16:creationId xmlns:a16="http://schemas.microsoft.com/office/drawing/2014/main" id="{72DFB1B0-DBD1-49CD-A127-CD45A84DE39C}"/>
                  </a:ext>
                </a:extLst>
              </p:cNvPr>
              <p:cNvSpPr/>
              <p:nvPr/>
            </p:nvSpPr>
            <p:spPr>
              <a:xfrm>
                <a:off x="6610278" y="2422677"/>
                <a:ext cx="1494503" cy="200960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Main control</a:t>
                </a:r>
              </a:p>
            </p:txBody>
          </p:sp>
          <p:sp>
            <p:nvSpPr>
              <p:cNvPr id="228" name="Rectangle 227">
                <a:extLst>
                  <a:ext uri="{FF2B5EF4-FFF2-40B4-BE49-F238E27FC236}">
                    <a16:creationId xmlns:a16="http://schemas.microsoft.com/office/drawing/2014/main" id="{52CBF721-5384-4B0D-93F5-EEA75EE6395D}"/>
                  </a:ext>
                </a:extLst>
              </p:cNvPr>
              <p:cNvSpPr/>
              <p:nvPr/>
            </p:nvSpPr>
            <p:spPr>
              <a:xfrm>
                <a:off x="6610278" y="2761264"/>
                <a:ext cx="1494503" cy="234880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Main Deparser</a:t>
                </a:r>
              </a:p>
            </p:txBody>
          </p:sp>
          <p:sp>
            <p:nvSpPr>
              <p:cNvPr id="229" name="TextBox 228">
                <a:extLst>
                  <a:ext uri="{FF2B5EF4-FFF2-40B4-BE49-F238E27FC236}">
                    <a16:creationId xmlns:a16="http://schemas.microsoft.com/office/drawing/2014/main" id="{E7C3E479-3070-4670-A949-C65BBB25C875}"/>
                  </a:ext>
                </a:extLst>
              </p:cNvPr>
              <p:cNvSpPr txBox="1"/>
              <p:nvPr/>
            </p:nvSpPr>
            <p:spPr>
              <a:xfrm>
                <a:off x="7325579" y="1672479"/>
                <a:ext cx="938726" cy="3009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/>
                  <a:t>FROM_NET</a:t>
                </a:r>
              </a:p>
            </p:txBody>
          </p:sp>
          <p:sp>
            <p:nvSpPr>
              <p:cNvPr id="230" name="TextBox 229">
                <a:extLst>
                  <a:ext uri="{FF2B5EF4-FFF2-40B4-BE49-F238E27FC236}">
                    <a16:creationId xmlns:a16="http://schemas.microsoft.com/office/drawing/2014/main" id="{D376C4A2-5109-4319-9A56-4FD805673754}"/>
                  </a:ext>
                </a:extLst>
              </p:cNvPr>
              <p:cNvSpPr txBox="1"/>
              <p:nvPr/>
            </p:nvSpPr>
            <p:spPr>
              <a:xfrm>
                <a:off x="6552641" y="3080561"/>
                <a:ext cx="731839" cy="3009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/>
                  <a:t>TO_NET</a:t>
                </a:r>
              </a:p>
            </p:txBody>
          </p:sp>
          <p:sp>
            <p:nvSpPr>
              <p:cNvPr id="231" name="TextBox 230">
                <a:extLst>
                  <a:ext uri="{FF2B5EF4-FFF2-40B4-BE49-F238E27FC236}">
                    <a16:creationId xmlns:a16="http://schemas.microsoft.com/office/drawing/2014/main" id="{8B2EE4F6-705B-498B-911A-E30E55D7B9E7}"/>
                  </a:ext>
                </a:extLst>
              </p:cNvPr>
              <p:cNvSpPr txBox="1"/>
              <p:nvPr/>
            </p:nvSpPr>
            <p:spPr>
              <a:xfrm>
                <a:off x="6454844" y="1681589"/>
                <a:ext cx="1032768" cy="3009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/>
                  <a:t>FROM_HOST</a:t>
                </a:r>
              </a:p>
            </p:txBody>
          </p:sp>
          <p:sp>
            <p:nvSpPr>
              <p:cNvPr id="232" name="TextBox 231">
                <a:extLst>
                  <a:ext uri="{FF2B5EF4-FFF2-40B4-BE49-F238E27FC236}">
                    <a16:creationId xmlns:a16="http://schemas.microsoft.com/office/drawing/2014/main" id="{A8688974-53A9-4E6A-9F3E-C5B4342B6F27}"/>
                  </a:ext>
                </a:extLst>
              </p:cNvPr>
              <p:cNvSpPr txBox="1"/>
              <p:nvPr/>
            </p:nvSpPr>
            <p:spPr>
              <a:xfrm>
                <a:off x="7353443" y="3073871"/>
                <a:ext cx="825879" cy="3009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/>
                  <a:t>TO_HOST</a:t>
                </a:r>
              </a:p>
            </p:txBody>
          </p:sp>
          <p:cxnSp>
            <p:nvCxnSpPr>
              <p:cNvPr id="233" name="Straight Arrow Connector 232">
                <a:extLst>
                  <a:ext uri="{FF2B5EF4-FFF2-40B4-BE49-F238E27FC236}">
                    <a16:creationId xmlns:a16="http://schemas.microsoft.com/office/drawing/2014/main" id="{39BDD7A1-13DC-433D-AB1E-F0B2A1FA71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26262" y="1914867"/>
                <a:ext cx="0" cy="14510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Arrow Connector 233">
                <a:extLst>
                  <a:ext uri="{FF2B5EF4-FFF2-40B4-BE49-F238E27FC236}">
                    <a16:creationId xmlns:a16="http://schemas.microsoft.com/office/drawing/2014/main" id="{D1A3F788-E85A-4DA0-BF82-71FCC71A3C9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99490" y="2291559"/>
                <a:ext cx="0" cy="13811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Arrow Connector 234">
                <a:extLst>
                  <a:ext uri="{FF2B5EF4-FFF2-40B4-BE49-F238E27FC236}">
                    <a16:creationId xmlns:a16="http://schemas.microsoft.com/office/drawing/2014/main" id="{51738D6A-70AF-4B84-8AEB-EAD162D2ED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94942" y="2623637"/>
                <a:ext cx="0" cy="13762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Straight Arrow Connector 235">
                <a:extLst>
                  <a:ext uri="{FF2B5EF4-FFF2-40B4-BE49-F238E27FC236}">
                    <a16:creationId xmlns:a16="http://schemas.microsoft.com/office/drawing/2014/main" id="{3FDD1EAA-D375-4889-AC01-55172830B9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94942" y="1914867"/>
                <a:ext cx="0" cy="14510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Straight Arrow Connector 236">
                <a:extLst>
                  <a:ext uri="{FF2B5EF4-FFF2-40B4-BE49-F238E27FC236}">
                    <a16:creationId xmlns:a16="http://schemas.microsoft.com/office/drawing/2014/main" id="{A75B26DB-582E-4225-93E9-1A54594B8F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26262" y="2996144"/>
                <a:ext cx="0" cy="14510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Straight Arrow Connector 237">
                <a:extLst>
                  <a:ext uri="{FF2B5EF4-FFF2-40B4-BE49-F238E27FC236}">
                    <a16:creationId xmlns:a16="http://schemas.microsoft.com/office/drawing/2014/main" id="{890EEAD7-00A4-4E05-96B5-A1781D56DE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94942" y="2996144"/>
                <a:ext cx="0" cy="14510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Arrow Connector 238">
                <a:extLst>
                  <a:ext uri="{FF2B5EF4-FFF2-40B4-BE49-F238E27FC236}">
                    <a16:creationId xmlns:a16="http://schemas.microsoft.com/office/drawing/2014/main" id="{0C849EAA-E6C9-4BA2-AF08-F60B4A67B6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26262" y="2284564"/>
                <a:ext cx="0" cy="14510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Straight Arrow Connector 239">
                <a:extLst>
                  <a:ext uri="{FF2B5EF4-FFF2-40B4-BE49-F238E27FC236}">
                    <a16:creationId xmlns:a16="http://schemas.microsoft.com/office/drawing/2014/main" id="{AABC1AF4-86DC-444F-BC90-1FBF5A05E3E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26262" y="2623637"/>
                <a:ext cx="0" cy="14510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076A4B0A-3051-4D50-8FF2-A6CBC8B70AB7}"/>
                </a:ext>
              </a:extLst>
            </p:cNvPr>
            <p:cNvSpPr/>
            <p:nvPr/>
          </p:nvSpPr>
          <p:spPr>
            <a:xfrm rot="16200000">
              <a:off x="3284854" y="1862355"/>
              <a:ext cx="1316176" cy="94374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CF6BD009-CE4F-423B-A14D-DB1E26EC86ED}"/>
                </a:ext>
              </a:extLst>
            </p:cNvPr>
            <p:cNvSpPr/>
            <p:nvPr/>
          </p:nvSpPr>
          <p:spPr>
            <a:xfrm rot="16200000">
              <a:off x="3181808" y="2256340"/>
              <a:ext cx="1229581" cy="172276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Pre Parser</a:t>
              </a: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BAD78CB2-592A-4475-BC5E-807C62C2BE27}"/>
                </a:ext>
              </a:extLst>
            </p:cNvPr>
            <p:cNvSpPr/>
            <p:nvPr/>
          </p:nvSpPr>
          <p:spPr>
            <a:xfrm rot="16200000">
              <a:off x="3450963" y="2265403"/>
              <a:ext cx="1229581" cy="154150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Pre control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6A9B9046-0E15-4910-88D5-40E1DAA36214}"/>
                </a:ext>
              </a:extLst>
            </p:cNvPr>
            <p:cNvSpPr txBox="1"/>
            <p:nvPr/>
          </p:nvSpPr>
          <p:spPr>
            <a:xfrm rot="16200000">
              <a:off x="4000676" y="2227061"/>
              <a:ext cx="63350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/>
                <a:t>TO_HOST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EBA1C147-FA58-4399-9A46-9CB26638B793}"/>
                </a:ext>
              </a:extLst>
            </p:cNvPr>
            <p:cNvSpPr txBox="1"/>
            <p:nvPr/>
          </p:nvSpPr>
          <p:spPr>
            <a:xfrm rot="16200000">
              <a:off x="3175954" y="2227061"/>
              <a:ext cx="72006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/>
                <a:t>FROM_NET</a:t>
              </a:r>
            </a:p>
          </p:txBody>
        </p:sp>
        <p:cxnSp>
          <p:nvCxnSpPr>
            <p:cNvPr id="129" name="Straight Arrow Connector 128">
              <a:extLst>
                <a:ext uri="{FF2B5EF4-FFF2-40B4-BE49-F238E27FC236}">
                  <a16:creationId xmlns:a16="http://schemas.microsoft.com/office/drawing/2014/main" id="{3631D6C0-B20C-42D5-B039-8C0946349475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654807" y="2286823"/>
              <a:ext cx="0" cy="1113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>
              <a:extLst>
                <a:ext uri="{FF2B5EF4-FFF2-40B4-BE49-F238E27FC236}">
                  <a16:creationId xmlns:a16="http://schemas.microsoft.com/office/drawing/2014/main" id="{D2851187-16F6-4699-8F28-1793E7970C78}"/>
                </a:ext>
              </a:extLst>
            </p:cNvPr>
            <p:cNvCxnSpPr>
              <a:cxnSpLocks/>
              <a:stCxn id="119" idx="2"/>
              <a:endCxn id="124" idx="0"/>
            </p:cNvCxnSpPr>
            <p:nvPr/>
          </p:nvCxnSpPr>
          <p:spPr>
            <a:xfrm rot="16200000">
              <a:off x="3935707" y="2289507"/>
              <a:ext cx="0" cy="1059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>
              <a:extLst>
                <a:ext uri="{FF2B5EF4-FFF2-40B4-BE49-F238E27FC236}">
                  <a16:creationId xmlns:a16="http://schemas.microsoft.com/office/drawing/2014/main" id="{4885E46A-BB3C-47B4-AE69-CB8D786EC6FD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198483" y="2286823"/>
              <a:ext cx="0" cy="1113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CFB7A3CC-69E8-4CA8-9E6F-379D5F5E3D5F}"/>
                </a:ext>
              </a:extLst>
            </p:cNvPr>
            <p:cNvGrpSpPr/>
            <p:nvPr/>
          </p:nvGrpSpPr>
          <p:grpSpPr>
            <a:xfrm>
              <a:off x="4729441" y="3318828"/>
              <a:ext cx="795348" cy="506794"/>
              <a:chOff x="7162255" y="2438057"/>
              <a:chExt cx="1036865" cy="660688"/>
            </a:xfrm>
            <a:solidFill>
              <a:schemeClr val="accent4">
                <a:lumMod val="40000"/>
                <a:lumOff val="60000"/>
              </a:schemeClr>
            </a:solidFill>
          </p:grpSpPr>
          <p:grpSp>
            <p:nvGrpSpPr>
              <p:cNvPr id="210" name="Group 209">
                <a:extLst>
                  <a:ext uri="{FF2B5EF4-FFF2-40B4-BE49-F238E27FC236}">
                    <a16:creationId xmlns:a16="http://schemas.microsoft.com/office/drawing/2014/main" id="{1B894997-7EBB-42B2-9D3A-BDA86ECE921B}"/>
                  </a:ext>
                </a:extLst>
              </p:cNvPr>
              <p:cNvGrpSpPr/>
              <p:nvPr/>
            </p:nvGrpSpPr>
            <p:grpSpPr>
              <a:xfrm>
                <a:off x="7523231" y="2438058"/>
                <a:ext cx="675889" cy="228392"/>
                <a:chOff x="7523231" y="2438058"/>
                <a:chExt cx="675889" cy="228392"/>
              </a:xfrm>
              <a:grpFill/>
            </p:grpSpPr>
            <p:sp>
              <p:nvSpPr>
                <p:cNvPr id="220" name="Rectangle 219">
                  <a:extLst>
                    <a:ext uri="{FF2B5EF4-FFF2-40B4-BE49-F238E27FC236}">
                      <a16:creationId xmlns:a16="http://schemas.microsoft.com/office/drawing/2014/main" id="{CADF14A6-7964-47C3-AE6B-4B754DC00D6A}"/>
                    </a:ext>
                  </a:extLst>
                </p:cNvPr>
                <p:cNvSpPr/>
                <p:nvPr/>
              </p:nvSpPr>
              <p:spPr>
                <a:xfrm>
                  <a:off x="7523231" y="2438058"/>
                  <a:ext cx="176780" cy="224589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21" name="Rectangle 220">
                  <a:extLst>
                    <a:ext uri="{FF2B5EF4-FFF2-40B4-BE49-F238E27FC236}">
                      <a16:creationId xmlns:a16="http://schemas.microsoft.com/office/drawing/2014/main" id="{3A6AC7B6-5B0E-4271-90A2-465D2D599AC9}"/>
                    </a:ext>
                  </a:extLst>
                </p:cNvPr>
                <p:cNvSpPr/>
                <p:nvPr/>
              </p:nvSpPr>
              <p:spPr>
                <a:xfrm>
                  <a:off x="7700011" y="2438058"/>
                  <a:ext cx="176780" cy="224589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22" name="Rectangle 221">
                  <a:extLst>
                    <a:ext uri="{FF2B5EF4-FFF2-40B4-BE49-F238E27FC236}">
                      <a16:creationId xmlns:a16="http://schemas.microsoft.com/office/drawing/2014/main" id="{79A54587-E301-486D-8380-1A2600968232}"/>
                    </a:ext>
                  </a:extLst>
                </p:cNvPr>
                <p:cNvSpPr/>
                <p:nvPr/>
              </p:nvSpPr>
              <p:spPr>
                <a:xfrm>
                  <a:off x="7876791" y="2438058"/>
                  <a:ext cx="176780" cy="224589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223" name="Straight Connector 222">
                  <a:extLst>
                    <a:ext uri="{FF2B5EF4-FFF2-40B4-BE49-F238E27FC236}">
                      <a16:creationId xmlns:a16="http://schemas.microsoft.com/office/drawing/2014/main" id="{72E0A187-8712-4126-8820-2E1410B8C3B5}"/>
                    </a:ext>
                  </a:extLst>
                </p:cNvPr>
                <p:cNvCxnSpPr>
                  <a:stCxn id="222" idx="0"/>
                </p:cNvCxnSpPr>
                <p:nvPr/>
              </p:nvCxnSpPr>
              <p:spPr>
                <a:xfrm>
                  <a:off x="7965181" y="2438058"/>
                  <a:ext cx="233939" cy="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" name="Straight Connector 223">
                  <a:extLst>
                    <a:ext uri="{FF2B5EF4-FFF2-40B4-BE49-F238E27FC236}">
                      <a16:creationId xmlns:a16="http://schemas.microsoft.com/office/drawing/2014/main" id="{41233759-83F7-42AD-AF87-8270FD25C071}"/>
                    </a:ext>
                  </a:extLst>
                </p:cNvPr>
                <p:cNvCxnSpPr/>
                <p:nvPr/>
              </p:nvCxnSpPr>
              <p:spPr>
                <a:xfrm>
                  <a:off x="7965180" y="2666450"/>
                  <a:ext cx="233939" cy="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1" name="Group 210">
                <a:extLst>
                  <a:ext uri="{FF2B5EF4-FFF2-40B4-BE49-F238E27FC236}">
                    <a16:creationId xmlns:a16="http://schemas.microsoft.com/office/drawing/2014/main" id="{F499B890-42A2-412F-A2F3-2AF3FD5EE98F}"/>
                  </a:ext>
                </a:extLst>
              </p:cNvPr>
              <p:cNvGrpSpPr/>
              <p:nvPr/>
            </p:nvGrpSpPr>
            <p:grpSpPr>
              <a:xfrm>
                <a:off x="7523230" y="2870353"/>
                <a:ext cx="675889" cy="228392"/>
                <a:chOff x="7523231" y="2438058"/>
                <a:chExt cx="675889" cy="228392"/>
              </a:xfrm>
              <a:grpFill/>
            </p:grpSpPr>
            <p:sp>
              <p:nvSpPr>
                <p:cNvPr id="215" name="Rectangle 214">
                  <a:extLst>
                    <a:ext uri="{FF2B5EF4-FFF2-40B4-BE49-F238E27FC236}">
                      <a16:creationId xmlns:a16="http://schemas.microsoft.com/office/drawing/2014/main" id="{3E82E635-3A4F-4AC4-8F74-23B5A7661C20}"/>
                    </a:ext>
                  </a:extLst>
                </p:cNvPr>
                <p:cNvSpPr/>
                <p:nvPr/>
              </p:nvSpPr>
              <p:spPr>
                <a:xfrm>
                  <a:off x="7523231" y="2438058"/>
                  <a:ext cx="176780" cy="224589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16" name="Rectangle 215">
                  <a:extLst>
                    <a:ext uri="{FF2B5EF4-FFF2-40B4-BE49-F238E27FC236}">
                      <a16:creationId xmlns:a16="http://schemas.microsoft.com/office/drawing/2014/main" id="{1928BEB3-A784-4C09-BD6D-699C26778DC5}"/>
                    </a:ext>
                  </a:extLst>
                </p:cNvPr>
                <p:cNvSpPr/>
                <p:nvPr/>
              </p:nvSpPr>
              <p:spPr>
                <a:xfrm>
                  <a:off x="7700011" y="2438058"/>
                  <a:ext cx="176780" cy="224589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17" name="Rectangle 216">
                  <a:extLst>
                    <a:ext uri="{FF2B5EF4-FFF2-40B4-BE49-F238E27FC236}">
                      <a16:creationId xmlns:a16="http://schemas.microsoft.com/office/drawing/2014/main" id="{61F1488A-69BF-4838-9C87-6C32E6F1F77F}"/>
                    </a:ext>
                  </a:extLst>
                </p:cNvPr>
                <p:cNvSpPr/>
                <p:nvPr/>
              </p:nvSpPr>
              <p:spPr>
                <a:xfrm>
                  <a:off x="7876791" y="2438058"/>
                  <a:ext cx="176780" cy="224589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218" name="Straight Connector 217">
                  <a:extLst>
                    <a:ext uri="{FF2B5EF4-FFF2-40B4-BE49-F238E27FC236}">
                      <a16:creationId xmlns:a16="http://schemas.microsoft.com/office/drawing/2014/main" id="{0FD3CD46-E2BB-4363-A629-E9221291AC04}"/>
                    </a:ext>
                  </a:extLst>
                </p:cNvPr>
                <p:cNvCxnSpPr>
                  <a:stCxn id="217" idx="0"/>
                </p:cNvCxnSpPr>
                <p:nvPr/>
              </p:nvCxnSpPr>
              <p:spPr>
                <a:xfrm>
                  <a:off x="7965181" y="2438058"/>
                  <a:ext cx="233939" cy="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9" name="Straight Connector 218">
                  <a:extLst>
                    <a:ext uri="{FF2B5EF4-FFF2-40B4-BE49-F238E27FC236}">
                      <a16:creationId xmlns:a16="http://schemas.microsoft.com/office/drawing/2014/main" id="{E7DD1FB5-C2DE-4178-8733-93FDC8ED8A40}"/>
                    </a:ext>
                  </a:extLst>
                </p:cNvPr>
                <p:cNvCxnSpPr/>
                <p:nvPr/>
              </p:nvCxnSpPr>
              <p:spPr>
                <a:xfrm>
                  <a:off x="7965180" y="2666450"/>
                  <a:ext cx="233939" cy="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12" name="Isosceles Triangle 211">
                <a:extLst>
                  <a:ext uri="{FF2B5EF4-FFF2-40B4-BE49-F238E27FC236}">
                    <a16:creationId xmlns:a16="http://schemas.microsoft.com/office/drawing/2014/main" id="{FB5242C4-729B-40B5-85C9-35BF47D4714C}"/>
                  </a:ext>
                </a:extLst>
              </p:cNvPr>
              <p:cNvSpPr/>
              <p:nvPr/>
            </p:nvSpPr>
            <p:spPr>
              <a:xfrm rot="16200000">
                <a:off x="6948011" y="2652301"/>
                <a:ext cx="656879" cy="228392"/>
              </a:xfrm>
              <a:prstGeom prst="triangle">
                <a:avLst>
                  <a:gd name="adj" fmla="val 50000"/>
                </a:avLst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213" name="Straight Connector 212">
                <a:extLst>
                  <a:ext uri="{FF2B5EF4-FFF2-40B4-BE49-F238E27FC236}">
                    <a16:creationId xmlns:a16="http://schemas.microsoft.com/office/drawing/2014/main" id="{AE03CDE6-4DF9-4BC9-A7FB-030D073D81DF}"/>
                  </a:ext>
                </a:extLst>
              </p:cNvPr>
              <p:cNvCxnSpPr>
                <a:stCxn id="220" idx="1"/>
              </p:cNvCxnSpPr>
              <p:nvPr/>
            </p:nvCxnSpPr>
            <p:spPr>
              <a:xfrm flipH="1" flipV="1">
                <a:off x="7390647" y="2550352"/>
                <a:ext cx="132584" cy="1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>
                <a:extLst>
                  <a:ext uri="{FF2B5EF4-FFF2-40B4-BE49-F238E27FC236}">
                    <a16:creationId xmlns:a16="http://schemas.microsoft.com/office/drawing/2014/main" id="{FF8B53CB-9440-4DF9-9590-8D907E927990}"/>
                  </a:ext>
                </a:extLst>
              </p:cNvPr>
              <p:cNvCxnSpPr>
                <a:cxnSpLocks/>
                <a:stCxn id="215" idx="1"/>
              </p:cNvCxnSpPr>
              <p:nvPr/>
            </p:nvCxnSpPr>
            <p:spPr>
              <a:xfrm flipH="1" flipV="1">
                <a:off x="7390647" y="2982647"/>
                <a:ext cx="132583" cy="1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3" name="Connector: Elbow 132">
              <a:extLst>
                <a:ext uri="{FF2B5EF4-FFF2-40B4-BE49-F238E27FC236}">
                  <a16:creationId xmlns:a16="http://schemas.microsoft.com/office/drawing/2014/main" id="{001A76CD-9E1B-4628-B6AC-D2AB121019F1}"/>
                </a:ext>
              </a:extLst>
            </p:cNvPr>
            <p:cNvCxnSpPr>
              <a:cxnSpLocks/>
              <a:stCxn id="230" idx="2"/>
            </p:cNvCxnSpPr>
            <p:nvPr/>
          </p:nvCxnSpPr>
          <p:spPr>
            <a:xfrm flipH="1">
              <a:off x="5524788" y="3015434"/>
              <a:ext cx="1821957" cy="771776"/>
            </a:xfrm>
            <a:prstGeom prst="bentConnector3">
              <a:avLst>
                <a:gd name="adj1" fmla="val -21618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E3AD6E3D-0BAD-4ED2-B5BF-8BE1585541A5}"/>
                </a:ext>
              </a:extLst>
            </p:cNvPr>
            <p:cNvGrpSpPr/>
            <p:nvPr/>
          </p:nvGrpSpPr>
          <p:grpSpPr>
            <a:xfrm rot="10800000">
              <a:off x="7547086" y="2090399"/>
              <a:ext cx="795348" cy="506794"/>
              <a:chOff x="7162255" y="2438057"/>
              <a:chExt cx="1036865" cy="660688"/>
            </a:xfrm>
            <a:solidFill>
              <a:schemeClr val="accent4">
                <a:lumMod val="40000"/>
                <a:lumOff val="60000"/>
              </a:schemeClr>
            </a:solidFill>
          </p:grpSpPr>
          <p:grpSp>
            <p:nvGrpSpPr>
              <p:cNvPr id="192" name="Group 191">
                <a:extLst>
                  <a:ext uri="{FF2B5EF4-FFF2-40B4-BE49-F238E27FC236}">
                    <a16:creationId xmlns:a16="http://schemas.microsoft.com/office/drawing/2014/main" id="{000D24C4-2EE0-4FF1-925F-223089ECC96C}"/>
                  </a:ext>
                </a:extLst>
              </p:cNvPr>
              <p:cNvGrpSpPr/>
              <p:nvPr/>
            </p:nvGrpSpPr>
            <p:grpSpPr>
              <a:xfrm>
                <a:off x="7523231" y="2438058"/>
                <a:ext cx="675889" cy="228392"/>
                <a:chOff x="7523231" y="2438058"/>
                <a:chExt cx="675889" cy="228392"/>
              </a:xfrm>
              <a:grpFill/>
            </p:grpSpPr>
            <p:sp>
              <p:nvSpPr>
                <p:cNvPr id="205" name="Rectangle 204">
                  <a:extLst>
                    <a:ext uri="{FF2B5EF4-FFF2-40B4-BE49-F238E27FC236}">
                      <a16:creationId xmlns:a16="http://schemas.microsoft.com/office/drawing/2014/main" id="{0B4367C7-FBB7-46D6-8642-63B51CC45064}"/>
                    </a:ext>
                  </a:extLst>
                </p:cNvPr>
                <p:cNvSpPr/>
                <p:nvPr/>
              </p:nvSpPr>
              <p:spPr>
                <a:xfrm>
                  <a:off x="7523231" y="2438058"/>
                  <a:ext cx="176780" cy="224589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06" name="Rectangle 205">
                  <a:extLst>
                    <a:ext uri="{FF2B5EF4-FFF2-40B4-BE49-F238E27FC236}">
                      <a16:creationId xmlns:a16="http://schemas.microsoft.com/office/drawing/2014/main" id="{B7810260-1E4A-40C4-A722-76508A5BA62C}"/>
                    </a:ext>
                  </a:extLst>
                </p:cNvPr>
                <p:cNvSpPr/>
                <p:nvPr/>
              </p:nvSpPr>
              <p:spPr>
                <a:xfrm>
                  <a:off x="7700011" y="2438058"/>
                  <a:ext cx="176780" cy="224589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07" name="Rectangle 206">
                  <a:extLst>
                    <a:ext uri="{FF2B5EF4-FFF2-40B4-BE49-F238E27FC236}">
                      <a16:creationId xmlns:a16="http://schemas.microsoft.com/office/drawing/2014/main" id="{DD9BA5BF-3E2E-43C9-80A7-5D608A451427}"/>
                    </a:ext>
                  </a:extLst>
                </p:cNvPr>
                <p:cNvSpPr/>
                <p:nvPr/>
              </p:nvSpPr>
              <p:spPr>
                <a:xfrm>
                  <a:off x="7876791" y="2438058"/>
                  <a:ext cx="176780" cy="224589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208" name="Straight Connector 207">
                  <a:extLst>
                    <a:ext uri="{FF2B5EF4-FFF2-40B4-BE49-F238E27FC236}">
                      <a16:creationId xmlns:a16="http://schemas.microsoft.com/office/drawing/2014/main" id="{92568148-EEC8-4E97-AAF8-3E5F2B8415E8}"/>
                    </a:ext>
                  </a:extLst>
                </p:cNvPr>
                <p:cNvCxnSpPr>
                  <a:stCxn id="207" idx="0"/>
                </p:cNvCxnSpPr>
                <p:nvPr/>
              </p:nvCxnSpPr>
              <p:spPr>
                <a:xfrm>
                  <a:off x="7965181" y="2438058"/>
                  <a:ext cx="233939" cy="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>
                  <a:extLst>
                    <a:ext uri="{FF2B5EF4-FFF2-40B4-BE49-F238E27FC236}">
                      <a16:creationId xmlns:a16="http://schemas.microsoft.com/office/drawing/2014/main" id="{412E4085-B9D5-4A11-ABBB-4450CD6A80A6}"/>
                    </a:ext>
                  </a:extLst>
                </p:cNvPr>
                <p:cNvCxnSpPr/>
                <p:nvPr/>
              </p:nvCxnSpPr>
              <p:spPr>
                <a:xfrm>
                  <a:off x="7965180" y="2666450"/>
                  <a:ext cx="233939" cy="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3" name="Group 192">
                <a:extLst>
                  <a:ext uri="{FF2B5EF4-FFF2-40B4-BE49-F238E27FC236}">
                    <a16:creationId xmlns:a16="http://schemas.microsoft.com/office/drawing/2014/main" id="{82861B27-5A86-495C-BDEE-F350D82EFEB9}"/>
                  </a:ext>
                </a:extLst>
              </p:cNvPr>
              <p:cNvGrpSpPr/>
              <p:nvPr/>
            </p:nvGrpSpPr>
            <p:grpSpPr>
              <a:xfrm>
                <a:off x="7523230" y="2870353"/>
                <a:ext cx="675889" cy="228392"/>
                <a:chOff x="7523231" y="2438058"/>
                <a:chExt cx="675889" cy="228392"/>
              </a:xfrm>
              <a:grpFill/>
            </p:grpSpPr>
            <p:sp>
              <p:nvSpPr>
                <p:cNvPr id="198" name="Rectangle 197">
                  <a:extLst>
                    <a:ext uri="{FF2B5EF4-FFF2-40B4-BE49-F238E27FC236}">
                      <a16:creationId xmlns:a16="http://schemas.microsoft.com/office/drawing/2014/main" id="{593629F0-D352-4645-95B3-11CC3D3DE525}"/>
                    </a:ext>
                  </a:extLst>
                </p:cNvPr>
                <p:cNvSpPr/>
                <p:nvPr/>
              </p:nvSpPr>
              <p:spPr>
                <a:xfrm>
                  <a:off x="7523231" y="2438058"/>
                  <a:ext cx="176780" cy="224589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01" name="Rectangle 200">
                  <a:extLst>
                    <a:ext uri="{FF2B5EF4-FFF2-40B4-BE49-F238E27FC236}">
                      <a16:creationId xmlns:a16="http://schemas.microsoft.com/office/drawing/2014/main" id="{E305C75B-3EE3-4781-B3B1-5BB8237D247B}"/>
                    </a:ext>
                  </a:extLst>
                </p:cNvPr>
                <p:cNvSpPr/>
                <p:nvPr/>
              </p:nvSpPr>
              <p:spPr>
                <a:xfrm>
                  <a:off x="7700011" y="2438058"/>
                  <a:ext cx="176780" cy="224589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02" name="Rectangle 201">
                  <a:extLst>
                    <a:ext uri="{FF2B5EF4-FFF2-40B4-BE49-F238E27FC236}">
                      <a16:creationId xmlns:a16="http://schemas.microsoft.com/office/drawing/2014/main" id="{0ED12AED-4812-4A6D-ABBD-EE869233D0A2}"/>
                    </a:ext>
                  </a:extLst>
                </p:cNvPr>
                <p:cNvSpPr/>
                <p:nvPr/>
              </p:nvSpPr>
              <p:spPr>
                <a:xfrm>
                  <a:off x="7876791" y="2438058"/>
                  <a:ext cx="176780" cy="224589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203" name="Straight Connector 202">
                  <a:extLst>
                    <a:ext uri="{FF2B5EF4-FFF2-40B4-BE49-F238E27FC236}">
                      <a16:creationId xmlns:a16="http://schemas.microsoft.com/office/drawing/2014/main" id="{2D0C5C67-2449-4B88-87AD-A9A5A1A7A390}"/>
                    </a:ext>
                  </a:extLst>
                </p:cNvPr>
                <p:cNvCxnSpPr>
                  <a:stCxn id="202" idx="0"/>
                </p:cNvCxnSpPr>
                <p:nvPr/>
              </p:nvCxnSpPr>
              <p:spPr>
                <a:xfrm>
                  <a:off x="7965181" y="2438058"/>
                  <a:ext cx="233939" cy="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4" name="Straight Connector 203">
                  <a:extLst>
                    <a:ext uri="{FF2B5EF4-FFF2-40B4-BE49-F238E27FC236}">
                      <a16:creationId xmlns:a16="http://schemas.microsoft.com/office/drawing/2014/main" id="{FA3DB513-4BCA-4DC9-9135-607503FEEC72}"/>
                    </a:ext>
                  </a:extLst>
                </p:cNvPr>
                <p:cNvCxnSpPr/>
                <p:nvPr/>
              </p:nvCxnSpPr>
              <p:spPr>
                <a:xfrm>
                  <a:off x="7965180" y="2666450"/>
                  <a:ext cx="233939" cy="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4" name="Isosceles Triangle 193">
                <a:extLst>
                  <a:ext uri="{FF2B5EF4-FFF2-40B4-BE49-F238E27FC236}">
                    <a16:creationId xmlns:a16="http://schemas.microsoft.com/office/drawing/2014/main" id="{AFB52BA2-575C-4425-B8E1-08798833840D}"/>
                  </a:ext>
                </a:extLst>
              </p:cNvPr>
              <p:cNvSpPr/>
              <p:nvPr/>
            </p:nvSpPr>
            <p:spPr>
              <a:xfrm rot="16200000">
                <a:off x="6948011" y="2652301"/>
                <a:ext cx="656879" cy="228392"/>
              </a:xfrm>
              <a:prstGeom prst="triangle">
                <a:avLst>
                  <a:gd name="adj" fmla="val 50000"/>
                </a:avLst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5" name="Straight Connector 194">
                <a:extLst>
                  <a:ext uri="{FF2B5EF4-FFF2-40B4-BE49-F238E27FC236}">
                    <a16:creationId xmlns:a16="http://schemas.microsoft.com/office/drawing/2014/main" id="{1E0EC899-C9AE-4837-A1AB-5E4C8E24FE65}"/>
                  </a:ext>
                </a:extLst>
              </p:cNvPr>
              <p:cNvCxnSpPr>
                <a:stCxn id="205" idx="1"/>
              </p:cNvCxnSpPr>
              <p:nvPr/>
            </p:nvCxnSpPr>
            <p:spPr>
              <a:xfrm flipH="1" flipV="1">
                <a:off x="7390647" y="2550352"/>
                <a:ext cx="132584" cy="1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B4DA434D-4D57-42D0-9F7D-97999FE0C197}"/>
                  </a:ext>
                </a:extLst>
              </p:cNvPr>
              <p:cNvCxnSpPr>
                <a:cxnSpLocks/>
                <a:stCxn id="198" idx="1"/>
              </p:cNvCxnSpPr>
              <p:nvPr/>
            </p:nvCxnSpPr>
            <p:spPr>
              <a:xfrm flipH="1" flipV="1">
                <a:off x="7390647" y="2982647"/>
                <a:ext cx="132583" cy="1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6" name="Connector: Elbow 135">
              <a:extLst>
                <a:ext uri="{FF2B5EF4-FFF2-40B4-BE49-F238E27FC236}">
                  <a16:creationId xmlns:a16="http://schemas.microsoft.com/office/drawing/2014/main" id="{FFAF86E2-CF17-439F-9D8D-9E65E029A6AF}"/>
                </a:ext>
              </a:extLst>
            </p:cNvPr>
            <p:cNvCxnSpPr>
              <a:cxnSpLocks/>
              <a:stCxn id="232" idx="2"/>
            </p:cNvCxnSpPr>
            <p:nvPr/>
          </p:nvCxnSpPr>
          <p:spPr>
            <a:xfrm flipV="1">
              <a:off x="7341614" y="2358300"/>
              <a:ext cx="229791" cy="6795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7C8D3BB8-8902-40F9-83AC-3A2F51749F7B}"/>
                </a:ext>
              </a:extLst>
            </p:cNvPr>
            <p:cNvSpPr/>
            <p:nvPr/>
          </p:nvSpPr>
          <p:spPr>
            <a:xfrm>
              <a:off x="4671988" y="2114433"/>
              <a:ext cx="1078520" cy="45751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Net-to-host inline extern</a:t>
              </a:r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B493E3F8-F6C9-46AD-B1CB-355013BF75D2}"/>
                </a:ext>
              </a:extLst>
            </p:cNvPr>
            <p:cNvSpPr/>
            <p:nvPr/>
          </p:nvSpPr>
          <p:spPr>
            <a:xfrm>
              <a:off x="3388747" y="3312391"/>
              <a:ext cx="1035878" cy="52265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Host-to-net inline extern</a:t>
              </a:r>
            </a:p>
          </p:txBody>
        </p:sp>
        <p:cxnSp>
          <p:nvCxnSpPr>
            <p:cNvPr id="140" name="Connector: Elbow 139">
              <a:extLst>
                <a:ext uri="{FF2B5EF4-FFF2-40B4-BE49-F238E27FC236}">
                  <a16:creationId xmlns:a16="http://schemas.microsoft.com/office/drawing/2014/main" id="{100A70B7-9F88-44B4-B82B-22BE50567C16}"/>
                </a:ext>
              </a:extLst>
            </p:cNvPr>
            <p:cNvCxnSpPr>
              <a:cxnSpLocks/>
              <a:stCxn id="137" idx="3"/>
              <a:endCxn id="229" idx="0"/>
            </p:cNvCxnSpPr>
            <p:nvPr/>
          </p:nvCxnSpPr>
          <p:spPr>
            <a:xfrm flipV="1">
              <a:off x="5750508" y="2343187"/>
              <a:ext cx="285308" cy="1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Connector: Elbow 140">
              <a:extLst>
                <a:ext uri="{FF2B5EF4-FFF2-40B4-BE49-F238E27FC236}">
                  <a16:creationId xmlns:a16="http://schemas.microsoft.com/office/drawing/2014/main" id="{54B97C2C-15BF-46A3-99DB-BA7E3569F307}"/>
                </a:ext>
              </a:extLst>
            </p:cNvPr>
            <p:cNvCxnSpPr>
              <a:cxnSpLocks/>
              <a:stCxn id="125" idx="2"/>
              <a:endCxn id="137" idx="1"/>
            </p:cNvCxnSpPr>
            <p:nvPr/>
          </p:nvCxnSpPr>
          <p:spPr>
            <a:xfrm>
              <a:off x="4432846" y="2342477"/>
              <a:ext cx="239142" cy="711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onnector: Elbow 141">
              <a:extLst>
                <a:ext uri="{FF2B5EF4-FFF2-40B4-BE49-F238E27FC236}">
                  <a16:creationId xmlns:a16="http://schemas.microsoft.com/office/drawing/2014/main" id="{5A3D9252-FC8C-421E-BB3E-1F58CFD43D4B}"/>
                </a:ext>
              </a:extLst>
            </p:cNvPr>
            <p:cNvCxnSpPr>
              <a:cxnSpLocks/>
              <a:stCxn id="212" idx="0"/>
              <a:endCxn id="139" idx="3"/>
            </p:cNvCxnSpPr>
            <p:nvPr/>
          </p:nvCxnSpPr>
          <p:spPr>
            <a:xfrm rot="10800000" flipV="1">
              <a:off x="4424626" y="3570764"/>
              <a:ext cx="304815" cy="2952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" name="Isosceles Triangle 142">
              <a:extLst>
                <a:ext uri="{FF2B5EF4-FFF2-40B4-BE49-F238E27FC236}">
                  <a16:creationId xmlns:a16="http://schemas.microsoft.com/office/drawing/2014/main" id="{1D40699C-9227-4984-A614-BE3D57C94460}"/>
                </a:ext>
              </a:extLst>
            </p:cNvPr>
            <p:cNvSpPr/>
            <p:nvPr/>
          </p:nvSpPr>
          <p:spPr>
            <a:xfrm rot="5400000">
              <a:off x="2832308" y="2246632"/>
              <a:ext cx="503872" cy="175193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4" name="Isosceles Triangle 143">
              <a:extLst>
                <a:ext uri="{FF2B5EF4-FFF2-40B4-BE49-F238E27FC236}">
                  <a16:creationId xmlns:a16="http://schemas.microsoft.com/office/drawing/2014/main" id="{30EDCDE7-5444-4E79-9FB2-75FE9CFA97DE}"/>
                </a:ext>
              </a:extLst>
            </p:cNvPr>
            <p:cNvSpPr/>
            <p:nvPr/>
          </p:nvSpPr>
          <p:spPr>
            <a:xfrm rot="5400000">
              <a:off x="2832308" y="3482560"/>
              <a:ext cx="503872" cy="175193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45" name="Connector: Elbow 144">
              <a:extLst>
                <a:ext uri="{FF2B5EF4-FFF2-40B4-BE49-F238E27FC236}">
                  <a16:creationId xmlns:a16="http://schemas.microsoft.com/office/drawing/2014/main" id="{1F715B30-4B9F-495E-85EC-51A20780D06A}"/>
                </a:ext>
              </a:extLst>
            </p:cNvPr>
            <p:cNvCxnSpPr/>
            <p:nvPr/>
          </p:nvCxnSpPr>
          <p:spPr>
            <a:xfrm rot="16200000" flipV="1">
              <a:off x="2606462" y="3036661"/>
              <a:ext cx="549059" cy="231312"/>
            </a:xfrm>
            <a:prstGeom prst="bentConnector3">
              <a:avLst>
                <a:gd name="adj1" fmla="val -3572"/>
              </a:avLst>
            </a:prstGeom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Connector: Elbow 145">
              <a:extLst>
                <a:ext uri="{FF2B5EF4-FFF2-40B4-BE49-F238E27FC236}">
                  <a16:creationId xmlns:a16="http://schemas.microsoft.com/office/drawing/2014/main" id="{589094E8-5729-4698-9AA7-51EAD51CB8C2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2669541" y="2564957"/>
              <a:ext cx="425222" cy="228991"/>
            </a:xfrm>
            <a:prstGeom prst="bentConnector3">
              <a:avLst>
                <a:gd name="adj1" fmla="val 9966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Arrow Connector 146">
              <a:extLst>
                <a:ext uri="{FF2B5EF4-FFF2-40B4-BE49-F238E27FC236}">
                  <a16:creationId xmlns:a16="http://schemas.microsoft.com/office/drawing/2014/main" id="{359C057C-D5FC-4D1B-B29F-7B35B8D701FD}"/>
                </a:ext>
              </a:extLst>
            </p:cNvPr>
            <p:cNvCxnSpPr>
              <a:cxnSpLocks/>
            </p:cNvCxnSpPr>
            <p:nvPr/>
          </p:nvCxnSpPr>
          <p:spPr>
            <a:xfrm>
              <a:off x="2614065" y="2217850"/>
              <a:ext cx="379222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Arrow Connector 148">
              <a:extLst>
                <a:ext uri="{FF2B5EF4-FFF2-40B4-BE49-F238E27FC236}">
                  <a16:creationId xmlns:a16="http://schemas.microsoft.com/office/drawing/2014/main" id="{9FF05D8A-8B0D-45AF-A9A1-57CD9558B9A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19533" y="3686832"/>
              <a:ext cx="37375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150">
              <a:extLst>
                <a:ext uri="{FF2B5EF4-FFF2-40B4-BE49-F238E27FC236}">
                  <a16:creationId xmlns:a16="http://schemas.microsoft.com/office/drawing/2014/main" id="{27AF4808-59AA-4B71-862B-5B33C9BB8828}"/>
                </a:ext>
              </a:extLst>
            </p:cNvPr>
            <p:cNvCxnSpPr>
              <a:cxnSpLocks/>
              <a:stCxn id="139" idx="1"/>
              <a:endCxn id="144" idx="0"/>
            </p:cNvCxnSpPr>
            <p:nvPr/>
          </p:nvCxnSpPr>
          <p:spPr>
            <a:xfrm flipH="1" flipV="1">
              <a:off x="3171841" y="3570157"/>
              <a:ext cx="216907" cy="35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F2A4DF76-1234-4E91-8EA1-3E5168DE071D}"/>
                </a:ext>
              </a:extLst>
            </p:cNvPr>
            <p:cNvSpPr/>
            <p:nvPr/>
          </p:nvSpPr>
          <p:spPr>
            <a:xfrm rot="16200000">
              <a:off x="1596437" y="2817795"/>
              <a:ext cx="1738515" cy="28245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Network Ports</a:t>
              </a:r>
            </a:p>
          </p:txBody>
        </p:sp>
        <p:cxnSp>
          <p:nvCxnSpPr>
            <p:cNvPr id="153" name="Connector: Elbow 152">
              <a:extLst>
                <a:ext uri="{FF2B5EF4-FFF2-40B4-BE49-F238E27FC236}">
                  <a16:creationId xmlns:a16="http://schemas.microsoft.com/office/drawing/2014/main" id="{F7081C45-E920-4E37-976B-D4F18536E704}"/>
                </a:ext>
              </a:extLst>
            </p:cNvPr>
            <p:cNvCxnSpPr>
              <a:cxnSpLocks/>
              <a:stCxn id="160" idx="0"/>
              <a:endCxn id="231" idx="0"/>
            </p:cNvCxnSpPr>
            <p:nvPr/>
          </p:nvCxnSpPr>
          <p:spPr>
            <a:xfrm rot="10800000">
              <a:off x="6042805" y="2975036"/>
              <a:ext cx="2436643" cy="608783"/>
            </a:xfrm>
            <a:prstGeom prst="bentConnector3">
              <a:avLst>
                <a:gd name="adj1" fmla="val 11308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Arrow Connector 153">
              <a:extLst>
                <a:ext uri="{FF2B5EF4-FFF2-40B4-BE49-F238E27FC236}">
                  <a16:creationId xmlns:a16="http://schemas.microsoft.com/office/drawing/2014/main" id="{7E93260F-BE76-4A20-9053-CAFE4366B2DA}"/>
                </a:ext>
              </a:extLst>
            </p:cNvPr>
            <p:cNvCxnSpPr>
              <a:cxnSpLocks/>
              <a:endCxn id="156" idx="0"/>
            </p:cNvCxnSpPr>
            <p:nvPr/>
          </p:nvCxnSpPr>
          <p:spPr>
            <a:xfrm>
              <a:off x="9345865" y="2478172"/>
              <a:ext cx="239212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E0D53D8C-2182-4ADE-9EB6-DFC8F0A2799D}"/>
                </a:ext>
              </a:extLst>
            </p:cNvPr>
            <p:cNvSpPr/>
            <p:nvPr/>
          </p:nvSpPr>
          <p:spPr>
            <a:xfrm rot="16200000">
              <a:off x="9334162" y="2336944"/>
              <a:ext cx="784287" cy="28245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Host 1</a:t>
              </a:r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4CB11AD3-6580-4A44-8817-E365BFBBBAB7}"/>
                </a:ext>
              </a:extLst>
            </p:cNvPr>
            <p:cNvSpPr/>
            <p:nvPr/>
          </p:nvSpPr>
          <p:spPr>
            <a:xfrm>
              <a:off x="8264930" y="1412987"/>
              <a:ext cx="1602604" cy="172276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Programmed in P4</a:t>
              </a:r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C74BB410-921F-4335-8FF8-E4E0FA652B3E}"/>
                </a:ext>
              </a:extLst>
            </p:cNvPr>
            <p:cNvSpPr/>
            <p:nvPr/>
          </p:nvSpPr>
          <p:spPr>
            <a:xfrm>
              <a:off x="8264930" y="1592920"/>
              <a:ext cx="1602604" cy="18459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Fixed function</a:t>
              </a:r>
            </a:p>
          </p:txBody>
        </p:sp>
        <p:cxnSp>
          <p:nvCxnSpPr>
            <p:cNvPr id="159" name="Straight Arrow Connector 158">
              <a:extLst>
                <a:ext uri="{FF2B5EF4-FFF2-40B4-BE49-F238E27FC236}">
                  <a16:creationId xmlns:a16="http://schemas.microsoft.com/office/drawing/2014/main" id="{32160F98-8FA0-4874-849F-3877754C7FDE}"/>
                </a:ext>
              </a:extLst>
            </p:cNvPr>
            <p:cNvCxnSpPr>
              <a:cxnSpLocks/>
              <a:stCxn id="143" idx="0"/>
              <a:endCxn id="128" idx="0"/>
            </p:cNvCxnSpPr>
            <p:nvPr/>
          </p:nvCxnSpPr>
          <p:spPr>
            <a:xfrm>
              <a:off x="3171841" y="2334229"/>
              <a:ext cx="248732" cy="82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Isosceles Triangle 159">
              <a:extLst>
                <a:ext uri="{FF2B5EF4-FFF2-40B4-BE49-F238E27FC236}">
                  <a16:creationId xmlns:a16="http://schemas.microsoft.com/office/drawing/2014/main" id="{C063A656-6F39-4393-9000-C3657A913A65}"/>
                </a:ext>
              </a:extLst>
            </p:cNvPr>
            <p:cNvSpPr/>
            <p:nvPr/>
          </p:nvSpPr>
          <p:spPr>
            <a:xfrm rot="16200000">
              <a:off x="8315107" y="3496221"/>
              <a:ext cx="503872" cy="175193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1" name="Isosceles Triangle 160">
              <a:extLst>
                <a:ext uri="{FF2B5EF4-FFF2-40B4-BE49-F238E27FC236}">
                  <a16:creationId xmlns:a16="http://schemas.microsoft.com/office/drawing/2014/main" id="{E6FC1A36-196C-4175-B40E-1B23FA17D3B3}"/>
                </a:ext>
              </a:extLst>
            </p:cNvPr>
            <p:cNvSpPr/>
            <p:nvPr/>
          </p:nvSpPr>
          <p:spPr>
            <a:xfrm rot="16200000">
              <a:off x="8315107" y="2260293"/>
              <a:ext cx="503872" cy="175193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62" name="Connector: Elbow 161">
              <a:extLst>
                <a:ext uri="{FF2B5EF4-FFF2-40B4-BE49-F238E27FC236}">
                  <a16:creationId xmlns:a16="http://schemas.microsoft.com/office/drawing/2014/main" id="{7E207C8F-6961-47BF-96D3-AD680AE6886D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8495766" y="2650073"/>
              <a:ext cx="549059" cy="231312"/>
            </a:xfrm>
            <a:prstGeom prst="bentConnector3">
              <a:avLst>
                <a:gd name="adj1" fmla="val -3572"/>
              </a:avLst>
            </a:prstGeom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Connector: Elbow 163">
              <a:extLst>
                <a:ext uri="{FF2B5EF4-FFF2-40B4-BE49-F238E27FC236}">
                  <a16:creationId xmlns:a16="http://schemas.microsoft.com/office/drawing/2014/main" id="{9E111807-3048-47B1-9434-F949E4073C68}"/>
                </a:ext>
              </a:extLst>
            </p:cNvPr>
            <p:cNvCxnSpPr>
              <a:cxnSpLocks/>
            </p:cNvCxnSpPr>
            <p:nvPr/>
          </p:nvCxnSpPr>
          <p:spPr>
            <a:xfrm rot="16200000" flipH="1" flipV="1">
              <a:off x="8556524" y="3124097"/>
              <a:ext cx="425222" cy="228991"/>
            </a:xfrm>
            <a:prstGeom prst="bentConnector3">
              <a:avLst>
                <a:gd name="adj1" fmla="val 9966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Arrow Connector 164">
              <a:extLst>
                <a:ext uri="{FF2B5EF4-FFF2-40B4-BE49-F238E27FC236}">
                  <a16:creationId xmlns:a16="http://schemas.microsoft.com/office/drawing/2014/main" id="{73E16C8F-58AC-42B5-BD15-2B3F91FA0749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8658000" y="3700195"/>
              <a:ext cx="379222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Arrow Connector 166">
              <a:extLst>
                <a:ext uri="{FF2B5EF4-FFF2-40B4-BE49-F238E27FC236}">
                  <a16:creationId xmlns:a16="http://schemas.microsoft.com/office/drawing/2014/main" id="{0A63A106-A01F-49A5-9EFA-E513B76D93DB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8658000" y="2231213"/>
              <a:ext cx="37375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Arrow Connector 167">
              <a:extLst>
                <a:ext uri="{FF2B5EF4-FFF2-40B4-BE49-F238E27FC236}">
                  <a16:creationId xmlns:a16="http://schemas.microsoft.com/office/drawing/2014/main" id="{264F1110-489E-489A-8F93-1FE5E4608108}"/>
                </a:ext>
              </a:extLst>
            </p:cNvPr>
            <p:cNvCxnSpPr>
              <a:cxnSpLocks/>
              <a:stCxn id="194" idx="0"/>
              <a:endCxn id="161" idx="0"/>
            </p:cNvCxnSpPr>
            <p:nvPr/>
          </p:nvCxnSpPr>
          <p:spPr>
            <a:xfrm>
              <a:off x="8342435" y="2345257"/>
              <a:ext cx="137013" cy="26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9" name="Group 168">
              <a:extLst>
                <a:ext uri="{FF2B5EF4-FFF2-40B4-BE49-F238E27FC236}">
                  <a16:creationId xmlns:a16="http://schemas.microsoft.com/office/drawing/2014/main" id="{D3500D7F-D785-44AF-8D0E-C1D38AEA4841}"/>
                </a:ext>
              </a:extLst>
            </p:cNvPr>
            <p:cNvGrpSpPr/>
            <p:nvPr/>
          </p:nvGrpSpPr>
          <p:grpSpPr>
            <a:xfrm>
              <a:off x="5897744" y="1960951"/>
              <a:ext cx="1604888" cy="242777"/>
              <a:chOff x="5782914" y="2733762"/>
              <a:chExt cx="2092231" cy="410729"/>
            </a:xfrm>
          </p:grpSpPr>
          <p:cxnSp>
            <p:nvCxnSpPr>
              <p:cNvPr id="189" name="Connector: Elbow 188">
                <a:extLst>
                  <a:ext uri="{FF2B5EF4-FFF2-40B4-BE49-F238E27FC236}">
                    <a16:creationId xmlns:a16="http://schemas.microsoft.com/office/drawing/2014/main" id="{778F88F2-8B5A-45EF-A23D-401B218FAF46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7560841" y="2827921"/>
                <a:ext cx="408463" cy="220145"/>
              </a:xfrm>
              <a:prstGeom prst="bentConnector3">
                <a:avLst>
                  <a:gd name="adj1" fmla="val -369"/>
                </a:avLst>
              </a:prstGeom>
              <a:ln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Connector: Elbow 189">
                <a:extLst>
                  <a:ext uri="{FF2B5EF4-FFF2-40B4-BE49-F238E27FC236}">
                    <a16:creationId xmlns:a16="http://schemas.microsoft.com/office/drawing/2014/main" id="{668AE85C-FAF8-4D1D-9298-37D8E699340F}"/>
                  </a:ext>
                </a:extLst>
              </p:cNvPr>
              <p:cNvCxnSpPr/>
              <p:nvPr/>
            </p:nvCxnSpPr>
            <p:spPr>
              <a:xfrm rot="16200000" flipH="1">
                <a:off x="5682254" y="2836324"/>
                <a:ext cx="408827" cy="207508"/>
              </a:xfrm>
              <a:prstGeom prst="bentConnector3">
                <a:avLst>
                  <a:gd name="adj1" fmla="val 100325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>
                <a:extLst>
                  <a:ext uri="{FF2B5EF4-FFF2-40B4-BE49-F238E27FC236}">
                    <a16:creationId xmlns:a16="http://schemas.microsoft.com/office/drawing/2014/main" id="{0318A8AC-30EE-4AA1-8060-008A9A22E7E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782914" y="2735664"/>
                <a:ext cx="209223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1" name="Group 170">
              <a:extLst>
                <a:ext uri="{FF2B5EF4-FFF2-40B4-BE49-F238E27FC236}">
                  <a16:creationId xmlns:a16="http://schemas.microsoft.com/office/drawing/2014/main" id="{9A7DEDDC-8599-4396-84AF-F3889364CE8A}"/>
                </a:ext>
              </a:extLst>
            </p:cNvPr>
            <p:cNvGrpSpPr/>
            <p:nvPr/>
          </p:nvGrpSpPr>
          <p:grpSpPr>
            <a:xfrm flipV="1">
              <a:off x="5895979" y="3123590"/>
              <a:ext cx="1604888" cy="267777"/>
              <a:chOff x="5782914" y="2733762"/>
              <a:chExt cx="2092231" cy="410729"/>
            </a:xfrm>
          </p:grpSpPr>
          <p:cxnSp>
            <p:nvCxnSpPr>
              <p:cNvPr id="186" name="Connector: Elbow 185">
                <a:extLst>
                  <a:ext uri="{FF2B5EF4-FFF2-40B4-BE49-F238E27FC236}">
                    <a16:creationId xmlns:a16="http://schemas.microsoft.com/office/drawing/2014/main" id="{466EBF5A-9C41-4F29-93FC-AF5052711D96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7560841" y="2827921"/>
                <a:ext cx="408463" cy="220145"/>
              </a:xfrm>
              <a:prstGeom prst="bentConnector3">
                <a:avLst>
                  <a:gd name="adj1" fmla="val -369"/>
                </a:avLst>
              </a:prstGeom>
              <a:ln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Connector: Elbow 186">
                <a:extLst>
                  <a:ext uri="{FF2B5EF4-FFF2-40B4-BE49-F238E27FC236}">
                    <a16:creationId xmlns:a16="http://schemas.microsoft.com/office/drawing/2014/main" id="{39327737-2EF8-4682-A17D-F6F973327195}"/>
                  </a:ext>
                </a:extLst>
              </p:cNvPr>
              <p:cNvCxnSpPr/>
              <p:nvPr/>
            </p:nvCxnSpPr>
            <p:spPr>
              <a:xfrm rot="16200000" flipH="1">
                <a:off x="5682254" y="2836324"/>
                <a:ext cx="408827" cy="207508"/>
              </a:xfrm>
              <a:prstGeom prst="bentConnector3">
                <a:avLst>
                  <a:gd name="adj1" fmla="val 100325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id="{CF1CC578-B09C-44D1-9A63-60E9F6F3EE3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782914" y="2735664"/>
                <a:ext cx="209223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2" name="Connector: Elbow 171">
              <a:extLst>
                <a:ext uri="{FF2B5EF4-FFF2-40B4-BE49-F238E27FC236}">
                  <a16:creationId xmlns:a16="http://schemas.microsoft.com/office/drawing/2014/main" id="{94958132-D764-4613-87E9-60C75ACB0990}"/>
                </a:ext>
              </a:extLst>
            </p:cNvPr>
            <p:cNvCxnSpPr>
              <a:cxnSpLocks/>
            </p:cNvCxnSpPr>
            <p:nvPr/>
          </p:nvCxnSpPr>
          <p:spPr>
            <a:xfrm>
              <a:off x="4424625" y="2421967"/>
              <a:ext cx="717312" cy="231727"/>
            </a:xfrm>
            <a:prstGeom prst="bentConnector3">
              <a:avLst>
                <a:gd name="adj1" fmla="val 18424"/>
              </a:avLst>
            </a:prstGeom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ctor: Elbow 172">
              <a:extLst>
                <a:ext uri="{FF2B5EF4-FFF2-40B4-BE49-F238E27FC236}">
                  <a16:creationId xmlns:a16="http://schemas.microsoft.com/office/drawing/2014/main" id="{0EA4B5EC-9656-4C13-AF61-68A795E110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06335" y="2421967"/>
              <a:ext cx="1054497" cy="231727"/>
            </a:xfrm>
            <a:prstGeom prst="bentConnector3">
              <a:avLst>
                <a:gd name="adj1" fmla="val 79619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C03E0C39-D210-456C-AB83-27341DE0EC71}"/>
                </a:ext>
              </a:extLst>
            </p:cNvPr>
            <p:cNvSpPr txBox="1"/>
            <p:nvPr/>
          </p:nvSpPr>
          <p:spPr>
            <a:xfrm>
              <a:off x="4813358" y="2663592"/>
              <a:ext cx="688831" cy="3187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/>
                <a:t>User-defined</a:t>
              </a:r>
            </a:p>
            <a:p>
              <a:pPr algn="ctr"/>
              <a:r>
                <a:rPr lang="en-US" sz="1050" dirty="0"/>
                <a:t>metadata</a:t>
              </a:r>
            </a:p>
          </p:txBody>
        </p:sp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423A1971-C108-4268-8806-348DB1B52AF6}"/>
                </a:ext>
              </a:extLst>
            </p:cNvPr>
            <p:cNvSpPr/>
            <p:nvPr/>
          </p:nvSpPr>
          <p:spPr>
            <a:xfrm rot="16200000">
              <a:off x="9334162" y="3303985"/>
              <a:ext cx="784287" cy="28245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Host N</a:t>
              </a:r>
            </a:p>
          </p:txBody>
        </p:sp>
        <p:cxnSp>
          <p:nvCxnSpPr>
            <p:cNvPr id="183" name="Straight Arrow Connector 182">
              <a:extLst>
                <a:ext uri="{FF2B5EF4-FFF2-40B4-BE49-F238E27FC236}">
                  <a16:creationId xmlns:a16="http://schemas.microsoft.com/office/drawing/2014/main" id="{D441761B-F908-491E-853E-729510711067}"/>
                </a:ext>
              </a:extLst>
            </p:cNvPr>
            <p:cNvCxnSpPr>
              <a:cxnSpLocks/>
              <a:endCxn id="176" idx="0"/>
            </p:cNvCxnSpPr>
            <p:nvPr/>
          </p:nvCxnSpPr>
          <p:spPr>
            <a:xfrm>
              <a:off x="9345865" y="3445213"/>
              <a:ext cx="239212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E32E908B-3752-4FD4-AA01-E1B70B25DF0A}"/>
                </a:ext>
              </a:extLst>
            </p:cNvPr>
            <p:cNvSpPr txBox="1"/>
            <p:nvPr/>
          </p:nvSpPr>
          <p:spPr>
            <a:xfrm rot="16200000">
              <a:off x="9609243" y="2864306"/>
              <a:ext cx="182753" cy="1947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/>
                <a:t>…</a:t>
              </a:r>
            </a:p>
          </p:txBody>
        </p:sp>
      </p:grpSp>
      <p:sp>
        <p:nvSpPr>
          <p:cNvPr id="106" name="TextBox 105">
            <a:extLst>
              <a:ext uri="{FF2B5EF4-FFF2-40B4-BE49-F238E27FC236}">
                <a16:creationId xmlns:a16="http://schemas.microsoft.com/office/drawing/2014/main" id="{4631D5D9-34A2-41C7-85FD-1F8C629F72F0}"/>
              </a:ext>
            </a:extLst>
          </p:cNvPr>
          <p:cNvSpPr txBox="1"/>
          <p:nvPr/>
        </p:nvSpPr>
        <p:spPr>
          <a:xfrm>
            <a:off x="957207" y="715666"/>
            <a:ext cx="558611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v</a:t>
            </a:r>
            <a:r>
              <a:rPr lang="en-US" sz="1400" b="1"/>
              <a:t>3-small</a:t>
            </a:r>
            <a:r>
              <a:rPr lang="en-US" sz="1400" dirty="0"/>
              <a:t>: Same as v3, except reduced in size somewhat, and font sizes </a:t>
            </a:r>
            <a:r>
              <a:rPr lang="en-US" sz="1400" dirty="0" err="1"/>
              <a:t>correspondly</a:t>
            </a:r>
            <a:r>
              <a:rPr lang="en-US" sz="1400" dirty="0"/>
              <a:t> decreased to fit, for use in slides that are half figure, half text.</a:t>
            </a:r>
          </a:p>
        </p:txBody>
      </p:sp>
    </p:spTree>
    <p:extLst>
      <p:ext uri="{BB962C8B-B14F-4D97-AF65-F5344CB8AC3E}">
        <p14:creationId xmlns:p14="http://schemas.microsoft.com/office/powerpoint/2010/main" val="168431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Rectangle 147">
            <a:extLst>
              <a:ext uri="{FF2B5EF4-FFF2-40B4-BE49-F238E27FC236}">
                <a16:creationId xmlns:a16="http://schemas.microsoft.com/office/drawing/2014/main" id="{0E3FF64B-C6A6-4736-9847-96B6371F20AE}"/>
              </a:ext>
            </a:extLst>
          </p:cNvPr>
          <p:cNvSpPr/>
          <p:nvPr/>
        </p:nvSpPr>
        <p:spPr>
          <a:xfrm rot="16200000">
            <a:off x="8767177" y="3937957"/>
            <a:ext cx="2276178" cy="39210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Message Processing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19FC3C-4B0A-4BE8-AD6C-44B06ECD8204}"/>
              </a:ext>
            </a:extLst>
          </p:cNvPr>
          <p:cNvSpPr/>
          <p:nvPr/>
        </p:nvSpPr>
        <p:spPr>
          <a:xfrm rot="16200000">
            <a:off x="5643169" y="2742665"/>
            <a:ext cx="1621162" cy="203206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8CD8402-7233-47B1-A1B5-23D2E88AF40D}"/>
              </a:ext>
            </a:extLst>
          </p:cNvPr>
          <p:cNvSpPr/>
          <p:nvPr/>
        </p:nvSpPr>
        <p:spPr>
          <a:xfrm rot="16200000">
            <a:off x="5194979" y="3643815"/>
            <a:ext cx="1494503" cy="22458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 Parser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DA835D9-811A-4207-86BD-82A8C24C1D85}"/>
              </a:ext>
            </a:extLst>
          </p:cNvPr>
          <p:cNvSpPr/>
          <p:nvPr/>
        </p:nvSpPr>
        <p:spPr>
          <a:xfrm rot="16200000">
            <a:off x="5889559" y="3659420"/>
            <a:ext cx="1494503" cy="20096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 control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5E0B604-11FA-4D85-8C27-1B6B6D7746A0}"/>
              </a:ext>
            </a:extLst>
          </p:cNvPr>
          <p:cNvSpPr/>
          <p:nvPr/>
        </p:nvSpPr>
        <p:spPr>
          <a:xfrm rot="16200000">
            <a:off x="6245106" y="3642459"/>
            <a:ext cx="1494503" cy="23488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Main Deparser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7A30FC-8EBC-4414-9C3F-8F53C01E89DB}"/>
              </a:ext>
            </a:extLst>
          </p:cNvPr>
          <p:cNvSpPr txBox="1"/>
          <p:nvPr/>
        </p:nvSpPr>
        <p:spPr>
          <a:xfrm rot="16200000">
            <a:off x="5145785" y="3191740"/>
            <a:ext cx="81144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FROM_NET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FDA1D5-F37B-4541-B9D2-E055C8630AC5}"/>
              </a:ext>
            </a:extLst>
          </p:cNvPr>
          <p:cNvSpPr txBox="1"/>
          <p:nvPr/>
        </p:nvSpPr>
        <p:spPr>
          <a:xfrm rot="16200000">
            <a:off x="7031931" y="4071910"/>
            <a:ext cx="62549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TO_NET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334AC9D-6D71-45C5-B180-594CD48DA462}"/>
              </a:ext>
            </a:extLst>
          </p:cNvPr>
          <p:cNvSpPr txBox="1"/>
          <p:nvPr/>
        </p:nvSpPr>
        <p:spPr>
          <a:xfrm rot="16200000">
            <a:off x="5113216" y="4015454"/>
            <a:ext cx="89479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FROM_HOST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2C12F2-DD96-4A51-B663-4E2BD4690C21}"/>
              </a:ext>
            </a:extLst>
          </p:cNvPr>
          <p:cNvSpPr txBox="1"/>
          <p:nvPr/>
        </p:nvSpPr>
        <p:spPr>
          <a:xfrm rot="16200000">
            <a:off x="6983565" y="3224089"/>
            <a:ext cx="7088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TO_HOST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B801080-B3EB-43D3-BDB6-AD0E67A57AA2}"/>
              </a:ext>
            </a:extLst>
          </p:cNvPr>
          <p:cNvCxnSpPr>
            <a:cxnSpLocks/>
          </p:cNvCxnSpPr>
          <p:nvPr/>
        </p:nvCxnSpPr>
        <p:spPr>
          <a:xfrm rot="16200000">
            <a:off x="5757382" y="4114823"/>
            <a:ext cx="0" cy="145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8AD3BE8-DF3A-4F04-908C-973DFE021940}"/>
              </a:ext>
            </a:extLst>
          </p:cNvPr>
          <p:cNvCxnSpPr>
            <a:cxnSpLocks/>
          </p:cNvCxnSpPr>
          <p:nvPr/>
        </p:nvCxnSpPr>
        <p:spPr>
          <a:xfrm rot="16200000">
            <a:off x="6474269" y="3248883"/>
            <a:ext cx="0" cy="138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18C6842-6E5E-4C24-B95F-914E14CD1B9C}"/>
              </a:ext>
            </a:extLst>
          </p:cNvPr>
          <p:cNvCxnSpPr>
            <a:cxnSpLocks/>
          </p:cNvCxnSpPr>
          <p:nvPr/>
        </p:nvCxnSpPr>
        <p:spPr>
          <a:xfrm rot="16200000">
            <a:off x="6806104" y="3253673"/>
            <a:ext cx="0" cy="137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E973354-BD42-4475-A807-8DE90F54F8A4}"/>
              </a:ext>
            </a:extLst>
          </p:cNvPr>
          <p:cNvCxnSpPr>
            <a:cxnSpLocks/>
          </p:cNvCxnSpPr>
          <p:nvPr/>
        </p:nvCxnSpPr>
        <p:spPr>
          <a:xfrm rot="16200000">
            <a:off x="5757382" y="3246143"/>
            <a:ext cx="0" cy="145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4BD033C-95E1-41B3-B6D8-C9EAC2E4C393}"/>
              </a:ext>
            </a:extLst>
          </p:cNvPr>
          <p:cNvCxnSpPr>
            <a:cxnSpLocks/>
          </p:cNvCxnSpPr>
          <p:nvPr/>
        </p:nvCxnSpPr>
        <p:spPr>
          <a:xfrm rot="16200000">
            <a:off x="7182351" y="4118613"/>
            <a:ext cx="0" cy="145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B2C21DB-6C35-4435-AF14-F51CB6679761}"/>
              </a:ext>
            </a:extLst>
          </p:cNvPr>
          <p:cNvCxnSpPr>
            <a:cxnSpLocks/>
          </p:cNvCxnSpPr>
          <p:nvPr/>
        </p:nvCxnSpPr>
        <p:spPr>
          <a:xfrm rot="16200000">
            <a:off x="7182351" y="3249933"/>
            <a:ext cx="0" cy="145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2046405-9500-4397-B377-F93955C0070E}"/>
              </a:ext>
            </a:extLst>
          </p:cNvPr>
          <p:cNvCxnSpPr>
            <a:cxnSpLocks/>
          </p:cNvCxnSpPr>
          <p:nvPr/>
        </p:nvCxnSpPr>
        <p:spPr>
          <a:xfrm rot="16200000">
            <a:off x="6470771" y="4118613"/>
            <a:ext cx="0" cy="145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38A593F-0DEE-408E-8DF2-68583A1E725F}"/>
              </a:ext>
            </a:extLst>
          </p:cNvPr>
          <p:cNvCxnSpPr>
            <a:cxnSpLocks/>
          </p:cNvCxnSpPr>
          <p:nvPr/>
        </p:nvCxnSpPr>
        <p:spPr>
          <a:xfrm rot="16200000">
            <a:off x="6809844" y="4118613"/>
            <a:ext cx="0" cy="145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Group 77">
            <a:extLst>
              <a:ext uri="{FF2B5EF4-FFF2-40B4-BE49-F238E27FC236}">
                <a16:creationId xmlns:a16="http://schemas.microsoft.com/office/drawing/2014/main" id="{45FA8724-A465-47A6-9A0E-9F107AF39809}"/>
              </a:ext>
            </a:extLst>
          </p:cNvPr>
          <p:cNvGrpSpPr/>
          <p:nvPr/>
        </p:nvGrpSpPr>
        <p:grpSpPr>
          <a:xfrm>
            <a:off x="4083063" y="4598203"/>
            <a:ext cx="1036865" cy="660688"/>
            <a:chOff x="7162255" y="2438057"/>
            <a:chExt cx="1036865" cy="660688"/>
          </a:xfrm>
          <a:solidFill>
            <a:schemeClr val="accent4">
              <a:lumMod val="40000"/>
              <a:lumOff val="60000"/>
            </a:schemeClr>
          </a:solidFill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4DF3C48E-C2EF-4D20-AFB2-DB281529E8F3}"/>
                </a:ext>
              </a:extLst>
            </p:cNvPr>
            <p:cNvGrpSpPr/>
            <p:nvPr/>
          </p:nvGrpSpPr>
          <p:grpSpPr>
            <a:xfrm>
              <a:off x="7523231" y="2438058"/>
              <a:ext cx="675889" cy="228392"/>
              <a:chOff x="7523231" y="2438058"/>
              <a:chExt cx="675889" cy="228392"/>
            </a:xfrm>
            <a:grpFill/>
          </p:grpSpPr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789E4118-41DC-4868-9B6A-C447AD851B5D}"/>
                  </a:ext>
                </a:extLst>
              </p:cNvPr>
              <p:cNvSpPr/>
              <p:nvPr/>
            </p:nvSpPr>
            <p:spPr>
              <a:xfrm>
                <a:off x="7523231" y="2438058"/>
                <a:ext cx="176780" cy="22458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190398E5-521F-4063-99FE-BE1264D443E1}"/>
                  </a:ext>
                </a:extLst>
              </p:cNvPr>
              <p:cNvSpPr/>
              <p:nvPr/>
            </p:nvSpPr>
            <p:spPr>
              <a:xfrm>
                <a:off x="7700011" y="2438058"/>
                <a:ext cx="176780" cy="22458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BECBDE68-91F2-47E4-AC15-78AF217D7254}"/>
                  </a:ext>
                </a:extLst>
              </p:cNvPr>
              <p:cNvSpPr/>
              <p:nvPr/>
            </p:nvSpPr>
            <p:spPr>
              <a:xfrm>
                <a:off x="7876791" y="2438058"/>
                <a:ext cx="176780" cy="22458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06F1B34D-78E2-4CD7-A79E-D052F378D7AC}"/>
                  </a:ext>
                </a:extLst>
              </p:cNvPr>
              <p:cNvCxnSpPr>
                <a:stCxn id="61" idx="0"/>
              </p:cNvCxnSpPr>
              <p:nvPr/>
            </p:nvCxnSpPr>
            <p:spPr>
              <a:xfrm>
                <a:off x="7965181" y="2438058"/>
                <a:ext cx="233939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B0897452-91E2-44F6-BA39-CC080CF0F7D7}"/>
                  </a:ext>
                </a:extLst>
              </p:cNvPr>
              <p:cNvCxnSpPr/>
              <p:nvPr/>
            </p:nvCxnSpPr>
            <p:spPr>
              <a:xfrm>
                <a:off x="7965180" y="2666450"/>
                <a:ext cx="233939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B9FDB37A-305A-4275-ACA9-DB35B7949DC1}"/>
                </a:ext>
              </a:extLst>
            </p:cNvPr>
            <p:cNvGrpSpPr/>
            <p:nvPr/>
          </p:nvGrpSpPr>
          <p:grpSpPr>
            <a:xfrm>
              <a:off x="7523230" y="2870353"/>
              <a:ext cx="675889" cy="228392"/>
              <a:chOff x="7523231" y="2438058"/>
              <a:chExt cx="675889" cy="228392"/>
            </a:xfrm>
            <a:grpFill/>
          </p:grpSpPr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521E671A-4AB0-45E2-927C-7EB4F296105C}"/>
                  </a:ext>
                </a:extLst>
              </p:cNvPr>
              <p:cNvSpPr/>
              <p:nvPr/>
            </p:nvSpPr>
            <p:spPr>
              <a:xfrm>
                <a:off x="7523231" y="2438058"/>
                <a:ext cx="176780" cy="22458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F80FA354-CDAD-4F92-82D2-BB7E29F7234F}"/>
                  </a:ext>
                </a:extLst>
              </p:cNvPr>
              <p:cNvSpPr/>
              <p:nvPr/>
            </p:nvSpPr>
            <p:spPr>
              <a:xfrm>
                <a:off x="7700011" y="2438058"/>
                <a:ext cx="176780" cy="22458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E2DA1646-60A8-4B65-A623-9C5669963125}"/>
                  </a:ext>
                </a:extLst>
              </p:cNvPr>
              <p:cNvSpPr/>
              <p:nvPr/>
            </p:nvSpPr>
            <p:spPr>
              <a:xfrm>
                <a:off x="7876791" y="2438058"/>
                <a:ext cx="176780" cy="22458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5AAC09B2-0041-43CD-ABEB-047275A88945}"/>
                  </a:ext>
                </a:extLst>
              </p:cNvPr>
              <p:cNvCxnSpPr>
                <a:stCxn id="69" idx="0"/>
              </p:cNvCxnSpPr>
              <p:nvPr/>
            </p:nvCxnSpPr>
            <p:spPr>
              <a:xfrm>
                <a:off x="7965181" y="2438058"/>
                <a:ext cx="233939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675BAC5A-ABFE-45F5-B96B-39E7A4A2E9FF}"/>
                  </a:ext>
                </a:extLst>
              </p:cNvPr>
              <p:cNvCxnSpPr/>
              <p:nvPr/>
            </p:nvCxnSpPr>
            <p:spPr>
              <a:xfrm>
                <a:off x="7965180" y="2666450"/>
                <a:ext cx="233939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2" name="Isosceles Triangle 71">
              <a:extLst>
                <a:ext uri="{FF2B5EF4-FFF2-40B4-BE49-F238E27FC236}">
                  <a16:creationId xmlns:a16="http://schemas.microsoft.com/office/drawing/2014/main" id="{E4EB1CBB-A1A6-4A7E-B150-7170D3DEB315}"/>
                </a:ext>
              </a:extLst>
            </p:cNvPr>
            <p:cNvSpPr/>
            <p:nvPr/>
          </p:nvSpPr>
          <p:spPr>
            <a:xfrm rot="16200000">
              <a:off x="6948011" y="2652301"/>
              <a:ext cx="656879" cy="228392"/>
            </a:xfrm>
            <a:prstGeom prst="triangle">
              <a:avLst>
                <a:gd name="adj" fmla="val 50000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F9729964-2882-4AE9-AFD2-1FA623551E12}"/>
                </a:ext>
              </a:extLst>
            </p:cNvPr>
            <p:cNvCxnSpPr>
              <a:stCxn id="57" idx="1"/>
            </p:cNvCxnSpPr>
            <p:nvPr/>
          </p:nvCxnSpPr>
          <p:spPr>
            <a:xfrm flipH="1" flipV="1">
              <a:off x="7390647" y="2550352"/>
              <a:ext cx="132584" cy="1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FF3752F6-B834-45F7-9B97-364258E51903}"/>
                </a:ext>
              </a:extLst>
            </p:cNvPr>
            <p:cNvCxnSpPr>
              <a:cxnSpLocks/>
              <a:stCxn id="67" idx="1"/>
            </p:cNvCxnSpPr>
            <p:nvPr/>
          </p:nvCxnSpPr>
          <p:spPr>
            <a:xfrm flipH="1" flipV="1">
              <a:off x="7390647" y="2982647"/>
              <a:ext cx="132583" cy="1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236BE345-2EA6-45DD-85B2-ACD4C19A91F5}"/>
              </a:ext>
            </a:extLst>
          </p:cNvPr>
          <p:cNvCxnSpPr>
            <a:cxnSpLocks/>
            <a:stCxn id="13" idx="2"/>
          </p:cNvCxnSpPr>
          <p:nvPr/>
        </p:nvCxnSpPr>
        <p:spPr>
          <a:xfrm flipH="1">
            <a:off x="5119926" y="4198868"/>
            <a:ext cx="2351709" cy="943925"/>
          </a:xfrm>
          <a:prstGeom prst="bentConnector3">
            <a:avLst>
              <a:gd name="adj1" fmla="val -1146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Group 82">
            <a:extLst>
              <a:ext uri="{FF2B5EF4-FFF2-40B4-BE49-F238E27FC236}">
                <a16:creationId xmlns:a16="http://schemas.microsoft.com/office/drawing/2014/main" id="{1C834900-1FBA-4F79-9BAA-4729CB027B15}"/>
              </a:ext>
            </a:extLst>
          </p:cNvPr>
          <p:cNvGrpSpPr/>
          <p:nvPr/>
        </p:nvGrpSpPr>
        <p:grpSpPr>
          <a:xfrm rot="10800000">
            <a:off x="7756319" y="2996747"/>
            <a:ext cx="1036865" cy="660688"/>
            <a:chOff x="7162255" y="2438057"/>
            <a:chExt cx="1036865" cy="660688"/>
          </a:xfrm>
          <a:solidFill>
            <a:schemeClr val="accent4">
              <a:lumMod val="40000"/>
              <a:lumOff val="60000"/>
            </a:schemeClr>
          </a:solidFill>
        </p:grpSpPr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A234B8E6-B6C8-4BFF-A10F-079EB15198A8}"/>
                </a:ext>
              </a:extLst>
            </p:cNvPr>
            <p:cNvGrpSpPr/>
            <p:nvPr/>
          </p:nvGrpSpPr>
          <p:grpSpPr>
            <a:xfrm>
              <a:off x="7523231" y="2438058"/>
              <a:ext cx="675889" cy="228392"/>
              <a:chOff x="7523231" y="2438058"/>
              <a:chExt cx="675889" cy="228392"/>
            </a:xfrm>
            <a:grpFill/>
          </p:grpSpPr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F13AE22C-8AD7-40F6-9EF8-6B4DE095F8DF}"/>
                  </a:ext>
                </a:extLst>
              </p:cNvPr>
              <p:cNvSpPr/>
              <p:nvPr/>
            </p:nvSpPr>
            <p:spPr>
              <a:xfrm>
                <a:off x="7523231" y="2438058"/>
                <a:ext cx="176780" cy="22458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EF785829-C061-4AFB-BDB7-9C39345526BD}"/>
                  </a:ext>
                </a:extLst>
              </p:cNvPr>
              <p:cNvSpPr/>
              <p:nvPr/>
            </p:nvSpPr>
            <p:spPr>
              <a:xfrm>
                <a:off x="7700011" y="2438058"/>
                <a:ext cx="176780" cy="22458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A83D7377-E38F-400E-BCB0-83D756291236}"/>
                  </a:ext>
                </a:extLst>
              </p:cNvPr>
              <p:cNvSpPr/>
              <p:nvPr/>
            </p:nvSpPr>
            <p:spPr>
              <a:xfrm>
                <a:off x="7876791" y="2438058"/>
                <a:ext cx="176780" cy="22458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9A9CB8A9-645C-47BF-A98F-F493E5C3BF7C}"/>
                  </a:ext>
                </a:extLst>
              </p:cNvPr>
              <p:cNvCxnSpPr>
                <a:stCxn id="96" idx="0"/>
              </p:cNvCxnSpPr>
              <p:nvPr/>
            </p:nvCxnSpPr>
            <p:spPr>
              <a:xfrm>
                <a:off x="7965181" y="2438058"/>
                <a:ext cx="233939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12F34EA5-A6AF-4011-A59A-0B5A3CB4CB1E}"/>
                  </a:ext>
                </a:extLst>
              </p:cNvPr>
              <p:cNvCxnSpPr/>
              <p:nvPr/>
            </p:nvCxnSpPr>
            <p:spPr>
              <a:xfrm>
                <a:off x="7965180" y="2666450"/>
                <a:ext cx="233939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93D2EA44-E572-4314-A407-A19912C2D501}"/>
                </a:ext>
              </a:extLst>
            </p:cNvPr>
            <p:cNvGrpSpPr/>
            <p:nvPr/>
          </p:nvGrpSpPr>
          <p:grpSpPr>
            <a:xfrm>
              <a:off x="7523230" y="2870353"/>
              <a:ext cx="675889" cy="228392"/>
              <a:chOff x="7523231" y="2438058"/>
              <a:chExt cx="675889" cy="228392"/>
            </a:xfrm>
            <a:grpFill/>
          </p:grpSpPr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69FA7F2F-5E1A-4F16-89E2-0CB288EEE1E1}"/>
                  </a:ext>
                </a:extLst>
              </p:cNvPr>
              <p:cNvSpPr/>
              <p:nvPr/>
            </p:nvSpPr>
            <p:spPr>
              <a:xfrm>
                <a:off x="7523231" y="2438058"/>
                <a:ext cx="176780" cy="22458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F3B28F9F-E81C-43E0-8F8F-E37C550607A4}"/>
                  </a:ext>
                </a:extLst>
              </p:cNvPr>
              <p:cNvSpPr/>
              <p:nvPr/>
            </p:nvSpPr>
            <p:spPr>
              <a:xfrm>
                <a:off x="7700011" y="2438058"/>
                <a:ext cx="176780" cy="22458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0E6D3780-48EF-411D-8EA2-E6D89A649A36}"/>
                  </a:ext>
                </a:extLst>
              </p:cNvPr>
              <p:cNvSpPr/>
              <p:nvPr/>
            </p:nvSpPr>
            <p:spPr>
              <a:xfrm>
                <a:off x="7876791" y="2438058"/>
                <a:ext cx="176780" cy="22458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A0AC4723-CB26-4590-80A1-F7276F18C7C4}"/>
                  </a:ext>
                </a:extLst>
              </p:cNvPr>
              <p:cNvCxnSpPr>
                <a:stCxn id="91" idx="0"/>
              </p:cNvCxnSpPr>
              <p:nvPr/>
            </p:nvCxnSpPr>
            <p:spPr>
              <a:xfrm>
                <a:off x="7965181" y="2438058"/>
                <a:ext cx="233939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BF6ACD16-9151-4EB9-8D35-BF01BF9499FA}"/>
                  </a:ext>
                </a:extLst>
              </p:cNvPr>
              <p:cNvCxnSpPr/>
              <p:nvPr/>
            </p:nvCxnSpPr>
            <p:spPr>
              <a:xfrm>
                <a:off x="7965180" y="2666450"/>
                <a:ext cx="233939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6" name="Isosceles Triangle 85">
              <a:extLst>
                <a:ext uri="{FF2B5EF4-FFF2-40B4-BE49-F238E27FC236}">
                  <a16:creationId xmlns:a16="http://schemas.microsoft.com/office/drawing/2014/main" id="{E0EC7B73-1EFE-47F9-937E-B4ED639FD123}"/>
                </a:ext>
              </a:extLst>
            </p:cNvPr>
            <p:cNvSpPr/>
            <p:nvPr/>
          </p:nvSpPr>
          <p:spPr>
            <a:xfrm rot="16200000">
              <a:off x="6948011" y="2652301"/>
              <a:ext cx="656879" cy="228392"/>
            </a:xfrm>
            <a:prstGeom prst="triangle">
              <a:avLst>
                <a:gd name="adj" fmla="val 50000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B4F37508-E32F-4F43-B165-1554A5AB679E}"/>
                </a:ext>
              </a:extLst>
            </p:cNvPr>
            <p:cNvCxnSpPr>
              <a:stCxn id="94" idx="1"/>
            </p:cNvCxnSpPr>
            <p:nvPr/>
          </p:nvCxnSpPr>
          <p:spPr>
            <a:xfrm flipH="1" flipV="1">
              <a:off x="7390647" y="2550352"/>
              <a:ext cx="132584" cy="1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8EA0C0BF-71AF-491F-8D77-A19CCBAC8916}"/>
                </a:ext>
              </a:extLst>
            </p:cNvPr>
            <p:cNvCxnSpPr>
              <a:cxnSpLocks/>
              <a:stCxn id="89" idx="1"/>
            </p:cNvCxnSpPr>
            <p:nvPr/>
          </p:nvCxnSpPr>
          <p:spPr>
            <a:xfrm flipH="1" flipV="1">
              <a:off x="7390647" y="2982647"/>
              <a:ext cx="132583" cy="1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0" name="Connector: Elbow 99">
            <a:extLst>
              <a:ext uri="{FF2B5EF4-FFF2-40B4-BE49-F238E27FC236}">
                <a16:creationId xmlns:a16="http://schemas.microsoft.com/office/drawing/2014/main" id="{F4860C18-D645-4EE6-BCDB-79FE3B828918}"/>
              </a:ext>
            </a:extLst>
          </p:cNvPr>
          <p:cNvCxnSpPr>
            <a:cxnSpLocks/>
          </p:cNvCxnSpPr>
          <p:nvPr/>
        </p:nvCxnSpPr>
        <p:spPr>
          <a:xfrm flipV="1">
            <a:off x="7464947" y="3354678"/>
            <a:ext cx="316688" cy="18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tangle 119">
            <a:extLst>
              <a:ext uri="{FF2B5EF4-FFF2-40B4-BE49-F238E27FC236}">
                <a16:creationId xmlns:a16="http://schemas.microsoft.com/office/drawing/2014/main" id="{27878CF7-E469-4A06-9E5C-918E6DCCBE40}"/>
              </a:ext>
            </a:extLst>
          </p:cNvPr>
          <p:cNvSpPr/>
          <p:nvPr/>
        </p:nvSpPr>
        <p:spPr>
          <a:xfrm>
            <a:off x="5757847" y="2167447"/>
            <a:ext cx="1406025" cy="59643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Net-to-host inline extern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C5B57169-1275-4E2F-A03B-8F7108AA0A55}"/>
              </a:ext>
            </a:extLst>
          </p:cNvPr>
          <p:cNvSpPr/>
          <p:nvPr/>
        </p:nvSpPr>
        <p:spPr>
          <a:xfrm>
            <a:off x="2335252" y="4589811"/>
            <a:ext cx="1350435" cy="68136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Host-to-net inline extern</a:t>
            </a:r>
          </a:p>
        </p:txBody>
      </p:sp>
      <p:cxnSp>
        <p:nvCxnSpPr>
          <p:cNvPr id="134" name="Connector: Elbow 133">
            <a:extLst>
              <a:ext uri="{FF2B5EF4-FFF2-40B4-BE49-F238E27FC236}">
                <a16:creationId xmlns:a16="http://schemas.microsoft.com/office/drawing/2014/main" id="{6C8D7A4A-4E00-4E2B-A752-9407B9B8DC70}"/>
              </a:ext>
            </a:extLst>
          </p:cNvPr>
          <p:cNvCxnSpPr>
            <a:cxnSpLocks/>
            <a:stCxn id="72" idx="0"/>
            <a:endCxn id="121" idx="3"/>
          </p:cNvCxnSpPr>
          <p:nvPr/>
        </p:nvCxnSpPr>
        <p:spPr>
          <a:xfrm rot="10800000" flipV="1">
            <a:off x="3685687" y="4926642"/>
            <a:ext cx="397376" cy="3849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Isosceles Triangle 137">
            <a:extLst>
              <a:ext uri="{FF2B5EF4-FFF2-40B4-BE49-F238E27FC236}">
                <a16:creationId xmlns:a16="http://schemas.microsoft.com/office/drawing/2014/main" id="{69446477-9F3C-4C1B-897E-FE05C5B55386}"/>
              </a:ext>
            </a:extLst>
          </p:cNvPr>
          <p:cNvSpPr/>
          <p:nvPr/>
        </p:nvSpPr>
        <p:spPr>
          <a:xfrm rot="5400000">
            <a:off x="1609843" y="3200422"/>
            <a:ext cx="656879" cy="228392"/>
          </a:xfrm>
          <a:prstGeom prst="triangle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5" name="Isosceles Triangle 154">
            <a:extLst>
              <a:ext uri="{FF2B5EF4-FFF2-40B4-BE49-F238E27FC236}">
                <a16:creationId xmlns:a16="http://schemas.microsoft.com/office/drawing/2014/main" id="{9A9B0175-8F65-42F2-977C-C24007A56A08}"/>
              </a:ext>
            </a:extLst>
          </p:cNvPr>
          <p:cNvSpPr/>
          <p:nvPr/>
        </p:nvSpPr>
        <p:spPr>
          <a:xfrm rot="5400000">
            <a:off x="1609843" y="4811654"/>
            <a:ext cx="656879" cy="228392"/>
          </a:xfrm>
          <a:prstGeom prst="triangle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6" name="Connector: Elbow 165">
            <a:extLst>
              <a:ext uri="{FF2B5EF4-FFF2-40B4-BE49-F238E27FC236}">
                <a16:creationId xmlns:a16="http://schemas.microsoft.com/office/drawing/2014/main" id="{3C48504E-28A7-489B-8BDA-8A995ED1375D}"/>
              </a:ext>
            </a:extLst>
          </p:cNvPr>
          <p:cNvCxnSpPr/>
          <p:nvPr/>
        </p:nvCxnSpPr>
        <p:spPr>
          <a:xfrm rot="16200000" flipV="1">
            <a:off x="1315417" y="4230353"/>
            <a:ext cx="715787" cy="301552"/>
          </a:xfrm>
          <a:prstGeom prst="bentConnector3">
            <a:avLst>
              <a:gd name="adj1" fmla="val -3572"/>
            </a:avLst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Connector: Elbow 169">
            <a:extLst>
              <a:ext uri="{FF2B5EF4-FFF2-40B4-BE49-F238E27FC236}">
                <a16:creationId xmlns:a16="http://schemas.microsoft.com/office/drawing/2014/main" id="{40A865F1-4DDF-4A37-936C-7E29C2D815D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397650" y="3615410"/>
            <a:ext cx="554346" cy="298527"/>
          </a:xfrm>
          <a:prstGeom prst="bentConnector3">
            <a:avLst>
              <a:gd name="adj1" fmla="val 996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0780DDE3-D616-4239-A66D-F2FEFC8DECC9}"/>
              </a:ext>
            </a:extLst>
          </p:cNvPr>
          <p:cNvCxnSpPr>
            <a:cxnSpLocks/>
          </p:cNvCxnSpPr>
          <p:nvPr/>
        </p:nvCxnSpPr>
        <p:spPr>
          <a:xfrm>
            <a:off x="1325328" y="3162900"/>
            <a:ext cx="49437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675C8117-3AA7-4E36-88BA-920C6B3941AA}"/>
              </a:ext>
            </a:extLst>
          </p:cNvPr>
          <p:cNvCxnSpPr>
            <a:cxnSpLocks/>
          </p:cNvCxnSpPr>
          <p:nvPr/>
        </p:nvCxnSpPr>
        <p:spPr>
          <a:xfrm flipH="1">
            <a:off x="1332456" y="5077956"/>
            <a:ext cx="4872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90B81CF6-C291-4A3A-8CFF-4322DFD54B64}"/>
              </a:ext>
            </a:extLst>
          </p:cNvPr>
          <p:cNvCxnSpPr>
            <a:cxnSpLocks/>
            <a:stCxn id="121" idx="1"/>
            <a:endCxn id="155" idx="0"/>
          </p:cNvCxnSpPr>
          <p:nvPr/>
        </p:nvCxnSpPr>
        <p:spPr>
          <a:xfrm flipH="1" flipV="1">
            <a:off x="2052479" y="4925851"/>
            <a:ext cx="282773" cy="4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Rectangle 183">
            <a:extLst>
              <a:ext uri="{FF2B5EF4-FFF2-40B4-BE49-F238E27FC236}">
                <a16:creationId xmlns:a16="http://schemas.microsoft.com/office/drawing/2014/main" id="{68FB0182-B326-448A-83DA-468E49772E39}"/>
              </a:ext>
            </a:extLst>
          </p:cNvPr>
          <p:cNvSpPr/>
          <p:nvPr/>
        </p:nvSpPr>
        <p:spPr>
          <a:xfrm rot="16200000">
            <a:off x="-1315" y="3945025"/>
            <a:ext cx="2266436" cy="3682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Network Ports</a:t>
            </a:r>
          </a:p>
        </p:txBody>
      </p:sp>
      <p:cxnSp>
        <p:nvCxnSpPr>
          <p:cNvPr id="196" name="Connector: Elbow 195">
            <a:extLst>
              <a:ext uri="{FF2B5EF4-FFF2-40B4-BE49-F238E27FC236}">
                <a16:creationId xmlns:a16="http://schemas.microsoft.com/office/drawing/2014/main" id="{C4648FD0-BE39-49B2-A297-6987E7ED42BA}"/>
              </a:ext>
            </a:extLst>
          </p:cNvPr>
          <p:cNvCxnSpPr>
            <a:cxnSpLocks/>
            <a:stCxn id="110" idx="0"/>
            <a:endCxn id="14" idx="0"/>
          </p:cNvCxnSpPr>
          <p:nvPr/>
        </p:nvCxnSpPr>
        <p:spPr>
          <a:xfrm rot="10800000">
            <a:off x="5433657" y="4142413"/>
            <a:ext cx="3538146" cy="801247"/>
          </a:xfrm>
          <a:prstGeom prst="bentConnector3">
            <a:avLst>
              <a:gd name="adj1" fmla="val 10690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9B56D066-03B7-4AA5-AE48-439E5D95D240}"/>
              </a:ext>
            </a:extLst>
          </p:cNvPr>
          <p:cNvCxnSpPr>
            <a:cxnSpLocks/>
            <a:endCxn id="200" idx="0"/>
          </p:cNvCxnSpPr>
          <p:nvPr/>
        </p:nvCxnSpPr>
        <p:spPr>
          <a:xfrm>
            <a:off x="10101319" y="3502272"/>
            <a:ext cx="31185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Rectangle 199">
            <a:extLst>
              <a:ext uri="{FF2B5EF4-FFF2-40B4-BE49-F238E27FC236}">
                <a16:creationId xmlns:a16="http://schemas.microsoft.com/office/drawing/2014/main" id="{6143778A-3CAF-4C20-AA59-3CC193DB8BCB}"/>
              </a:ext>
            </a:extLst>
          </p:cNvPr>
          <p:cNvSpPr/>
          <p:nvPr/>
        </p:nvSpPr>
        <p:spPr>
          <a:xfrm rot="16200000">
            <a:off x="10086062" y="3318158"/>
            <a:ext cx="1022445" cy="36822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Host 1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58FA7448-7B0F-43F4-A246-03BDB307CBC0}"/>
              </a:ext>
            </a:extLst>
          </p:cNvPr>
          <p:cNvSpPr/>
          <p:nvPr/>
        </p:nvSpPr>
        <p:spPr>
          <a:xfrm>
            <a:off x="8692145" y="2113631"/>
            <a:ext cx="2089254" cy="22458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Programmed in P4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8981AA32-2977-41CF-9174-51C16EB7A3C1}"/>
              </a:ext>
            </a:extLst>
          </p:cNvPr>
          <p:cNvSpPr/>
          <p:nvPr/>
        </p:nvSpPr>
        <p:spPr>
          <a:xfrm>
            <a:off x="8692145" y="2348203"/>
            <a:ext cx="2089254" cy="24064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Fixed function</a:t>
            </a:r>
          </a:p>
        </p:txBody>
      </p:sp>
      <p:sp>
        <p:nvSpPr>
          <p:cNvPr id="110" name="Isosceles Triangle 109">
            <a:extLst>
              <a:ext uri="{FF2B5EF4-FFF2-40B4-BE49-F238E27FC236}">
                <a16:creationId xmlns:a16="http://schemas.microsoft.com/office/drawing/2014/main" id="{CBF41200-6B39-49A7-85D4-64606C55105F}"/>
              </a:ext>
            </a:extLst>
          </p:cNvPr>
          <p:cNvSpPr/>
          <p:nvPr/>
        </p:nvSpPr>
        <p:spPr>
          <a:xfrm rot="16200000">
            <a:off x="8757559" y="4829463"/>
            <a:ext cx="656879" cy="228392"/>
          </a:xfrm>
          <a:prstGeom prst="triangle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1" name="Isosceles Triangle 110">
            <a:extLst>
              <a:ext uri="{FF2B5EF4-FFF2-40B4-BE49-F238E27FC236}">
                <a16:creationId xmlns:a16="http://schemas.microsoft.com/office/drawing/2014/main" id="{8EF40A48-3C9D-4A24-A40E-E4870584BA66}"/>
              </a:ext>
            </a:extLst>
          </p:cNvPr>
          <p:cNvSpPr/>
          <p:nvPr/>
        </p:nvSpPr>
        <p:spPr>
          <a:xfrm rot="16200000">
            <a:off x="8757559" y="3218231"/>
            <a:ext cx="656879" cy="228392"/>
          </a:xfrm>
          <a:prstGeom prst="triangle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2" name="Connector: Elbow 111">
            <a:extLst>
              <a:ext uri="{FF2B5EF4-FFF2-40B4-BE49-F238E27FC236}">
                <a16:creationId xmlns:a16="http://schemas.microsoft.com/office/drawing/2014/main" id="{C64DEB71-3093-431E-88AF-4C2BE81668EF}"/>
              </a:ext>
            </a:extLst>
          </p:cNvPr>
          <p:cNvCxnSpPr>
            <a:cxnSpLocks/>
          </p:cNvCxnSpPr>
          <p:nvPr/>
        </p:nvCxnSpPr>
        <p:spPr>
          <a:xfrm rot="5400000" flipV="1">
            <a:off x="8993077" y="3726372"/>
            <a:ext cx="715787" cy="301552"/>
          </a:xfrm>
          <a:prstGeom prst="bentConnector3">
            <a:avLst>
              <a:gd name="adj1" fmla="val -3572"/>
            </a:avLst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ctor: Elbow 114">
            <a:extLst>
              <a:ext uri="{FF2B5EF4-FFF2-40B4-BE49-F238E27FC236}">
                <a16:creationId xmlns:a16="http://schemas.microsoft.com/office/drawing/2014/main" id="{368C70F1-7509-412A-8F1A-A518E73EEB07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9072285" y="4344340"/>
            <a:ext cx="554346" cy="298527"/>
          </a:xfrm>
          <a:prstGeom prst="bentConnector3">
            <a:avLst>
              <a:gd name="adj1" fmla="val 996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D6EAE7FF-ED18-4376-A74D-07B093B5896D}"/>
              </a:ext>
            </a:extLst>
          </p:cNvPr>
          <p:cNvCxnSpPr>
            <a:cxnSpLocks/>
          </p:cNvCxnSpPr>
          <p:nvPr/>
        </p:nvCxnSpPr>
        <p:spPr>
          <a:xfrm rot="10800000">
            <a:off x="9204576" y="5095376"/>
            <a:ext cx="49437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2B8B9C9F-8E4C-4C30-AB47-9A5A956DF566}"/>
              </a:ext>
            </a:extLst>
          </p:cNvPr>
          <p:cNvCxnSpPr>
            <a:cxnSpLocks/>
          </p:cNvCxnSpPr>
          <p:nvPr/>
        </p:nvCxnSpPr>
        <p:spPr>
          <a:xfrm rot="10800000" flipH="1">
            <a:off x="9204576" y="3180321"/>
            <a:ext cx="4872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40462665-FCF8-4E8C-943A-0EF224BA3563}"/>
              </a:ext>
            </a:extLst>
          </p:cNvPr>
          <p:cNvCxnSpPr>
            <a:cxnSpLocks/>
            <a:stCxn id="86" idx="0"/>
            <a:endCxn id="111" idx="0"/>
          </p:cNvCxnSpPr>
          <p:nvPr/>
        </p:nvCxnSpPr>
        <p:spPr>
          <a:xfrm>
            <a:off x="8793185" y="3328996"/>
            <a:ext cx="178618" cy="3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AAD870DC-10F4-46EA-8DD1-22D68B525CA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200632" y="2735448"/>
            <a:ext cx="676870" cy="136691"/>
          </a:xfrm>
          <a:prstGeom prst="bentConnector3">
            <a:avLst>
              <a:gd name="adj1" fmla="val -97"/>
            </a:avLst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ctor: Elbow 125">
            <a:extLst>
              <a:ext uri="{FF2B5EF4-FFF2-40B4-BE49-F238E27FC236}">
                <a16:creationId xmlns:a16="http://schemas.microsoft.com/office/drawing/2014/main" id="{6D1D99B2-0E86-47B6-9123-9267435A5C00}"/>
              </a:ext>
            </a:extLst>
          </p:cNvPr>
          <p:cNvCxnSpPr>
            <a:cxnSpLocks/>
          </p:cNvCxnSpPr>
          <p:nvPr/>
        </p:nvCxnSpPr>
        <p:spPr>
          <a:xfrm rot="16200000" flipH="1">
            <a:off x="5024235" y="2733173"/>
            <a:ext cx="672330" cy="150304"/>
          </a:xfrm>
          <a:prstGeom prst="bentConnector3">
            <a:avLst>
              <a:gd name="adj1" fmla="val 10043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Connector: Elbow 177">
            <a:extLst>
              <a:ext uri="{FF2B5EF4-FFF2-40B4-BE49-F238E27FC236}">
                <a16:creationId xmlns:a16="http://schemas.microsoft.com/office/drawing/2014/main" id="{A750F747-27DB-43AF-84FE-43C67DC6B905}"/>
              </a:ext>
            </a:extLst>
          </p:cNvPr>
          <p:cNvCxnSpPr>
            <a:cxnSpLocks/>
          </p:cNvCxnSpPr>
          <p:nvPr/>
        </p:nvCxnSpPr>
        <p:spPr>
          <a:xfrm rot="16200000" flipH="1">
            <a:off x="7326389" y="4490272"/>
            <a:ext cx="403990" cy="115327"/>
          </a:xfrm>
          <a:prstGeom prst="bentConnector3">
            <a:avLst>
              <a:gd name="adj1" fmla="val 960"/>
            </a:avLst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Connector: Elbow 179">
            <a:extLst>
              <a:ext uri="{FF2B5EF4-FFF2-40B4-BE49-F238E27FC236}">
                <a16:creationId xmlns:a16="http://schemas.microsoft.com/office/drawing/2014/main" id="{7C40998A-C287-47CA-9A06-025F2A66B1E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163407" y="4480360"/>
            <a:ext cx="408827" cy="135459"/>
          </a:xfrm>
          <a:prstGeom prst="bentConnector3">
            <a:avLst>
              <a:gd name="adj1" fmla="val 9939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24155A40-B988-46ED-BC5E-C58015564533}"/>
              </a:ext>
            </a:extLst>
          </p:cNvPr>
          <p:cNvCxnSpPr>
            <a:cxnSpLocks/>
          </p:cNvCxnSpPr>
          <p:nvPr/>
        </p:nvCxnSpPr>
        <p:spPr>
          <a:xfrm flipH="1">
            <a:off x="5300092" y="4747290"/>
            <a:ext cx="2285956" cy="52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16B1E8FE-E0AE-4FF6-AC2B-2BC0EAF5B4C8}"/>
              </a:ext>
            </a:extLst>
          </p:cNvPr>
          <p:cNvCxnSpPr>
            <a:cxnSpLocks/>
            <a:stCxn id="138" idx="0"/>
          </p:cNvCxnSpPr>
          <p:nvPr/>
        </p:nvCxnSpPr>
        <p:spPr>
          <a:xfrm>
            <a:off x="2052479" y="3314619"/>
            <a:ext cx="3367830" cy="17288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id="{5BEE2C53-F970-432C-9EF0-B16395497DDB}"/>
              </a:ext>
            </a:extLst>
          </p:cNvPr>
          <p:cNvSpPr/>
          <p:nvPr/>
        </p:nvSpPr>
        <p:spPr>
          <a:xfrm rot="16200000">
            <a:off x="10086062" y="4578852"/>
            <a:ext cx="1022445" cy="36822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Host N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EB96FCB9-19D5-432B-B874-01E971C45BF4}"/>
              </a:ext>
            </a:extLst>
          </p:cNvPr>
          <p:cNvCxnSpPr>
            <a:cxnSpLocks/>
            <a:endCxn id="101" idx="0"/>
          </p:cNvCxnSpPr>
          <p:nvPr/>
        </p:nvCxnSpPr>
        <p:spPr>
          <a:xfrm>
            <a:off x="10101319" y="4762966"/>
            <a:ext cx="31185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A6F5D3B7-9CD0-4224-9762-C76C79E1371B}"/>
              </a:ext>
            </a:extLst>
          </p:cNvPr>
          <p:cNvSpPr txBox="1"/>
          <p:nvPr/>
        </p:nvSpPr>
        <p:spPr>
          <a:xfrm rot="16200000">
            <a:off x="10444675" y="4005660"/>
            <a:ext cx="2382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…</a:t>
            </a:r>
          </a:p>
        </p:txBody>
      </p: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E68CB67B-70A7-45EE-8A0E-7C71A2AAD5EE}"/>
              </a:ext>
            </a:extLst>
          </p:cNvPr>
          <p:cNvCxnSpPr>
            <a:cxnSpLocks/>
            <a:stCxn id="120" idx="1"/>
          </p:cNvCxnSpPr>
          <p:nvPr/>
        </p:nvCxnSpPr>
        <p:spPr>
          <a:xfrm flipH="1">
            <a:off x="5279521" y="2465666"/>
            <a:ext cx="478326" cy="28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D6D160BB-BE99-473D-BF09-70004A67BE35}"/>
              </a:ext>
            </a:extLst>
          </p:cNvPr>
          <p:cNvCxnSpPr>
            <a:cxnSpLocks/>
            <a:endCxn id="120" idx="3"/>
          </p:cNvCxnSpPr>
          <p:nvPr/>
        </p:nvCxnSpPr>
        <p:spPr>
          <a:xfrm flipH="1">
            <a:off x="7163872" y="2465359"/>
            <a:ext cx="443542" cy="3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44">
            <a:extLst>
              <a:ext uri="{FF2B5EF4-FFF2-40B4-BE49-F238E27FC236}">
                <a16:creationId xmlns:a16="http://schemas.microsoft.com/office/drawing/2014/main" id="{69B7E0ED-8772-44A6-BD46-8EBA68442208}"/>
              </a:ext>
            </a:extLst>
          </p:cNvPr>
          <p:cNvSpPr/>
          <p:nvPr/>
        </p:nvSpPr>
        <p:spPr>
          <a:xfrm rot="16200000">
            <a:off x="5554161" y="3655629"/>
            <a:ext cx="1494503" cy="20096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 control</a:t>
            </a:r>
          </a:p>
        </p:txBody>
      </p: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57FA4F80-C4C0-4859-884B-41920790CA7A}"/>
              </a:ext>
            </a:extLst>
          </p:cNvPr>
          <p:cNvCxnSpPr>
            <a:cxnSpLocks/>
          </p:cNvCxnSpPr>
          <p:nvPr/>
        </p:nvCxnSpPr>
        <p:spPr>
          <a:xfrm rot="16200000">
            <a:off x="6138871" y="3245092"/>
            <a:ext cx="0" cy="138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BCD7B2CD-4139-4CA0-8F3D-C2F75675CAD0}"/>
              </a:ext>
            </a:extLst>
          </p:cNvPr>
          <p:cNvCxnSpPr>
            <a:cxnSpLocks/>
          </p:cNvCxnSpPr>
          <p:nvPr/>
        </p:nvCxnSpPr>
        <p:spPr>
          <a:xfrm rot="16200000">
            <a:off x="6135373" y="4114822"/>
            <a:ext cx="0" cy="145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F119881B-0804-466A-A54F-F276C61F4704}"/>
              </a:ext>
            </a:extLst>
          </p:cNvPr>
          <p:cNvSpPr txBox="1"/>
          <p:nvPr/>
        </p:nvSpPr>
        <p:spPr>
          <a:xfrm>
            <a:off x="957207" y="715666"/>
            <a:ext cx="558611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v4</a:t>
            </a:r>
            <a:r>
              <a:rPr lang="en-US" sz="1400" dirty="0"/>
              <a:t>: This was proposed and discussed at 2020-Dec-07 PNA meeting. It seems possible that organizing P4 code in 4 blocks as shown here would be straightforward for a P4 compiler to take and target a hardware architecture that looks more like v3.  (Clearly code organized like this should be easy to target to a hardware architecture that looks like v4).</a:t>
            </a:r>
          </a:p>
        </p:txBody>
      </p:sp>
    </p:spTree>
    <p:extLst>
      <p:ext uri="{BB962C8B-B14F-4D97-AF65-F5344CB8AC3E}">
        <p14:creationId xmlns:p14="http://schemas.microsoft.com/office/powerpoint/2010/main" val="17808153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4D2001F796B5842ACB4675D256F8FDC" ma:contentTypeVersion="12" ma:contentTypeDescription="Create a new document." ma:contentTypeScope="" ma:versionID="c85e048fa781f40110e66b592c02dbca">
  <xsd:schema xmlns:xsd="http://www.w3.org/2001/XMLSchema" xmlns:xs="http://www.w3.org/2001/XMLSchema" xmlns:p="http://schemas.microsoft.com/office/2006/metadata/properties" xmlns:ns3="88a3e169-3f2e-4cb2-84e3-0f816f3920de" xmlns:ns4="6d44ab1e-4f7a-423e-9215-d8d8e61f56e6" targetNamespace="http://schemas.microsoft.com/office/2006/metadata/properties" ma:root="true" ma:fieldsID="6538c91a1e992d8cfb9fb30155d82126" ns3:_="" ns4:_="">
    <xsd:import namespace="88a3e169-3f2e-4cb2-84e3-0f816f3920de"/>
    <xsd:import namespace="6d44ab1e-4f7a-423e-9215-d8d8e61f56e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8a3e169-3f2e-4cb2-84e3-0f816f3920d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44ab1e-4f7a-423e-9215-d8d8e61f56e6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5F4B324-A6F8-4FC0-BBBB-05E2337781BA}">
  <ds:schemaRefs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6d44ab1e-4f7a-423e-9215-d8d8e61f56e6"/>
    <ds:schemaRef ds:uri="88a3e169-3f2e-4cb2-84e3-0f816f3920de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7F29137C-F1C0-4930-80A0-A7C0C38F3D8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E4DBC62-83C7-4C26-A85C-6023E4D35A0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8a3e169-3f2e-4cb2-84e3-0f816f3920de"/>
    <ds:schemaRef ds:uri="6d44ab1e-4f7a-423e-9215-d8d8e61f56e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425</TotalTime>
  <Words>283</Words>
  <Application>Microsoft Office PowerPoint</Application>
  <PresentationFormat>Widescreen</PresentationFormat>
  <Paragraphs>64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PNA pipeline</dc:title>
  <dc:creator>Fingerhut, John Andy</dc:creator>
  <cp:lastModifiedBy>Fingerhut, John Andy</cp:lastModifiedBy>
  <cp:revision>1</cp:revision>
  <dcterms:created xsi:type="dcterms:W3CDTF">2020-11-12T20:43:04Z</dcterms:created>
  <dcterms:modified xsi:type="dcterms:W3CDTF">2020-12-11T16:11:22Z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0x01010074D2001F796B5842ACB4675D256F8FDC</vt:lpwstr>
  </property>
</Properties>
</file>