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394F-86E7-4FA5-A5F6-95A78AE1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6885-D66B-4B4B-8526-41F115999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D930-9403-4D48-9AAC-60C10CD7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66B3-8DFC-48C8-9590-E62F98C6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7B705-32C4-433E-A041-A48CA305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1967-FEAA-4790-93F9-7E1C8137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8101-C827-44F3-B8F0-0766016C8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75E2-BF65-419E-A7C3-51B36A3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E5831-137A-423A-94F8-77253644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49B8-1405-4A3F-9AEF-D39E41D4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D373A-1E56-47C1-860E-FD24D668D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E0D5A-2B34-4823-9436-0144BED50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02B2-E0F0-4942-BA07-258D1F54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80FA-5BEF-4AB5-A21F-BC46A42E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D70A-DED1-4436-911B-DE39C1EB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6028-9079-4FCB-9C1F-51CF067B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24F-AAE2-4A1C-B4BA-B075BA0E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C853-7D8C-4147-8A1D-FC01FD29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D1CD-BAC1-4F9E-8779-797231EE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37B2-0EC7-48AE-A422-5870FD1F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1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589-9109-4CCA-9C83-3260D432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967C-1005-4C6D-B4FC-13205C8F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F348-1019-4F1B-8FCB-C7D497BC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4463-A13C-485B-8356-1199D38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4C92-9715-4257-8119-A2C5BDDD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FEED-9603-4912-858A-1E21EB6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0370-A642-4E1E-86C3-727A8E25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99876-5BB5-46D6-A222-758C01502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F323-82A8-42D6-82E9-2CC4D1FA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0023-FC99-4240-8B43-19556446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F1FE-9848-4A76-A897-17199311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C21A-40BE-4650-B5D0-178616DC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5FEE8-FDB5-465B-8B92-AF44E565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0AF82-BE40-47C9-8DEA-8605D48D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ED5AC-88B3-4947-84A6-84E227DA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675FE-3EE5-44EC-A41F-0D1477758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9244-D437-4AEB-A1D1-5E3D67DC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8BE38-66B8-4FBE-AC9B-D25BF3BE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584ED-CB9F-4035-90B5-C1700EF5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4198-8DAB-4CFC-922C-22CBC894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3D69C-9371-47AE-90B5-EBB4203A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7BD7-2F0C-41A7-A8E3-3DCB2F94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7A720-CBF5-492C-8ACA-E0E8AE9E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752E3-66BC-4B15-8E29-7041D1D4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56C91-DC93-4329-A266-611E1246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2CF14-0107-430E-BF86-1E81CA1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6BDD-013F-4244-B3A3-CCA016A7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9F4A-1D4E-4B56-BAA5-4B2D2A73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3B9D-AFA9-4784-9DF0-56741CA3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E4E63-5ACE-4728-92B1-C00D54E7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FC38-2248-40B3-85C8-3994A5A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3B17-9F16-4FA7-95DF-B1B2E73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501A-4467-4E10-BD01-BE31019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14F66-B373-47CE-883F-BDA7E191F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1BE1-0F3F-450F-BEC3-FB2FE80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8581-202E-459E-BF59-DC266EB1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A125F-111C-4BFC-9545-3C519863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CAA6-BCB9-4D6A-B906-08E39A77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684F8-4DDB-4943-A84C-E61E9D3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32EAE-5CCE-4158-83D4-0F5E5C3B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9B46-3505-4429-8382-80232ECB5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D293-3BD8-4605-9FDB-ECCEDDE97DB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2EF2-D745-4014-A34E-64B02A7C7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3C68-E85E-4C8E-87C6-AD2DB804B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A5DD-08A7-4652-A96D-B91367A5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32C6F-0294-4282-956A-07A553B5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47" y="252412"/>
            <a:ext cx="4181475" cy="6353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0EE82-5B0A-430E-A46C-59F5B2976AC0}"/>
              </a:ext>
            </a:extLst>
          </p:cNvPr>
          <p:cNvCxnSpPr>
            <a:cxnSpLocks/>
          </p:cNvCxnSpPr>
          <p:nvPr/>
        </p:nvCxnSpPr>
        <p:spPr>
          <a:xfrm flipH="1">
            <a:off x="3457185" y="2304789"/>
            <a:ext cx="2179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D415E6-37BF-4E25-B8D9-EFD81DF4A04A}"/>
              </a:ext>
            </a:extLst>
          </p:cNvPr>
          <p:cNvSpPr txBox="1"/>
          <p:nvPr/>
        </p:nvSpPr>
        <p:spPr>
          <a:xfrm>
            <a:off x="5636712" y="2043179"/>
            <a:ext cx="30814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Video Plays Here</a:t>
            </a:r>
          </a:p>
          <a:p>
            <a:r>
              <a:rPr lang="en-US" sz="1600" dirty="0"/>
              <a:t>If window is selected while video is playing, the video should pause and display an test image in front of the video.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027B39-426C-42DD-83BF-3845BAFA5A29}"/>
              </a:ext>
            </a:extLst>
          </p:cNvPr>
          <p:cNvCxnSpPr>
            <a:cxnSpLocks/>
          </p:cNvCxnSpPr>
          <p:nvPr/>
        </p:nvCxnSpPr>
        <p:spPr>
          <a:xfrm flipH="1">
            <a:off x="4361147" y="4553212"/>
            <a:ext cx="2179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B8557B-54DD-44C2-A914-DEE047468C5C}"/>
              </a:ext>
            </a:extLst>
          </p:cNvPr>
          <p:cNvSpPr txBox="1"/>
          <p:nvPr/>
        </p:nvSpPr>
        <p:spPr>
          <a:xfrm>
            <a:off x="6540674" y="4041082"/>
            <a:ext cx="3081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Are Clickable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Short press: plays video related to the image in the “video plays here area” (Any Video is Fine)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Long Press: forwards to new dummy page *Dummy page should have a Back button that brings you back to the original first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1D27BA-9BC5-410A-A5FA-846F715B3958}"/>
              </a:ext>
            </a:extLst>
          </p:cNvPr>
          <p:cNvCxnSpPr>
            <a:cxnSpLocks/>
          </p:cNvCxnSpPr>
          <p:nvPr/>
        </p:nvCxnSpPr>
        <p:spPr>
          <a:xfrm flipH="1" flipV="1">
            <a:off x="1916482" y="4684734"/>
            <a:ext cx="296108" cy="388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42562D-53FC-4BEF-B6C1-1B77E1F4C331}"/>
              </a:ext>
            </a:extLst>
          </p:cNvPr>
          <p:cNvSpPr txBox="1"/>
          <p:nvPr/>
        </p:nvSpPr>
        <p:spPr>
          <a:xfrm>
            <a:off x="2064536" y="5040791"/>
            <a:ext cx="2620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These images need to be on a sliding carousel (Min 6 images and they don’t have to be different</a:t>
            </a:r>
          </a:p>
        </p:txBody>
      </p:sp>
    </p:spTree>
    <p:extLst>
      <p:ext uri="{BB962C8B-B14F-4D97-AF65-F5344CB8AC3E}">
        <p14:creationId xmlns:p14="http://schemas.microsoft.com/office/powerpoint/2010/main" val="192251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Taylor</dc:creator>
  <cp:lastModifiedBy>Barry Taylor</cp:lastModifiedBy>
  <cp:revision>5</cp:revision>
  <dcterms:created xsi:type="dcterms:W3CDTF">2018-11-10T04:37:38Z</dcterms:created>
  <dcterms:modified xsi:type="dcterms:W3CDTF">2018-11-10T05:10:27Z</dcterms:modified>
</cp:coreProperties>
</file>