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9f8aeb92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9f8aeb9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9f8aeb92_2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9f8aeb9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9f8aeb92_2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9f8aeb9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9f8aeb92_2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9f8aeb9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9f8aeb92_2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9f8aeb92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9f8aeb92_2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9f8aeb92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a48636c6_3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a48636c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9f8aeb92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9f8aeb9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9f8aeb92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9f8aeb9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9f8aeb92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9f8aeb9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9f8aeb92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9f8aeb9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9f8aeb92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9f8aeb9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9f8aeb92_2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9f8aeb9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UBSUX86JB-VOQgiqlgeooH3i87-Guxhe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Dino</a:t>
            </a:r>
            <a:r>
              <a:rPr lang="pt-BR" sz="3000"/>
              <a:t>++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995000" y="4269950"/>
            <a:ext cx="41490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Aguilar de Oliveira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Tiago Gonçalves da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0" y="470275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5, 8</a:t>
            </a:r>
            <a:r>
              <a:rPr lang="pt-BR" sz="3600"/>
              <a:t>. Instâncias aleatórias e pelo menos 5</a:t>
            </a:r>
            <a:endParaRPr sz="3600"/>
          </a:p>
        </p:txBody>
      </p:sp>
      <p:sp>
        <p:nvSpPr>
          <p:cNvPr id="124" name="Google Shape;124;p22"/>
          <p:cNvSpPr txBox="1"/>
          <p:nvPr/>
        </p:nvSpPr>
        <p:spPr>
          <a:xfrm>
            <a:off x="0" y="1920650"/>
            <a:ext cx="3737100" cy="3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Classes: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FabricaFase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FabricaMontanha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FabricaFloresta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13351" r="21709" t="0"/>
          <a:stretch/>
        </p:blipFill>
        <p:spPr>
          <a:xfrm>
            <a:off x="6202950" y="0"/>
            <a:ext cx="2968874" cy="26003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0" l="11520" r="24761" t="0"/>
          <a:stretch/>
        </p:blipFill>
        <p:spPr>
          <a:xfrm>
            <a:off x="6230775" y="2600325"/>
            <a:ext cx="2913226" cy="2524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5">
            <a:alphaModFix/>
          </a:blip>
          <a:srcRect b="0" l="15631" r="20646" t="0"/>
          <a:stretch/>
        </p:blipFill>
        <p:spPr>
          <a:xfrm>
            <a:off x="3289725" y="38050"/>
            <a:ext cx="2913226" cy="2524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0" y="470275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Todos outros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requisitos</a:t>
            </a:r>
            <a:endParaRPr sz="3600"/>
          </a:p>
        </p:txBody>
      </p:sp>
      <p:sp>
        <p:nvSpPr>
          <p:cNvPr id="133" name="Google Shape;133;p23"/>
          <p:cNvSpPr txBox="1"/>
          <p:nvPr/>
        </p:nvSpPr>
        <p:spPr>
          <a:xfrm>
            <a:off x="0" y="1920650"/>
            <a:ext cx="37371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4" name="Google Shape;134;p23" title="videorank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600" y="245475"/>
            <a:ext cx="6203400" cy="4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16786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771" y="1242700"/>
            <a:ext cx="4027225" cy="26581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5" y="130229"/>
            <a:ext cx="4388250" cy="3965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375" y="130225"/>
            <a:ext cx="4450951" cy="3965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00650" cy="470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650" y="0"/>
            <a:ext cx="3943350" cy="31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5833625" y="3194125"/>
            <a:ext cx="28416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ld Standard TT"/>
                <a:ea typeface="Old Standard TT"/>
                <a:cs typeface="Old Standard TT"/>
                <a:sym typeface="Old Standard TT"/>
              </a:rPr>
              <a:t>Porcentagem geral: 100%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00" y="0"/>
            <a:ext cx="8612197" cy="496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Polimorfismo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Colisões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Classes de controle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Threads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Persistência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Resultado satisfatório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Grande auto-aperfeiçoamento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Entendimento da importância de conceitos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e porcentagem cumprida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1" y="0"/>
            <a:ext cx="61586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302400" y="1692800"/>
            <a:ext cx="28416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latin typeface="Old Standard TT"/>
                <a:ea typeface="Old Standard TT"/>
                <a:cs typeface="Old Standard TT"/>
                <a:sym typeface="Old Standard TT"/>
              </a:rPr>
              <a:t>Porcentagem geral: 100%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470275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1. Apresentar menu de opções</a:t>
            </a:r>
            <a:endParaRPr sz="3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00" y="1033575"/>
            <a:ext cx="5409002" cy="30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0" y="1803475"/>
            <a:ext cx="32943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Classes: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Menu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MenuPrincipal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MenuPause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470275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2</a:t>
            </a:r>
            <a:r>
              <a:rPr lang="pt-BR" sz="3600"/>
              <a:t>. Permitir um ou dois jogadores</a:t>
            </a:r>
            <a:endParaRPr sz="3600"/>
          </a:p>
        </p:txBody>
      </p:sp>
      <p:sp>
        <p:nvSpPr>
          <p:cNvPr id="84" name="Google Shape;84;p17"/>
          <p:cNvSpPr txBox="1"/>
          <p:nvPr/>
        </p:nvSpPr>
        <p:spPr>
          <a:xfrm>
            <a:off x="0" y="1803475"/>
            <a:ext cx="3294300" cy="3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Classes: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Jogador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Guigo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Titi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075" y="976628"/>
            <a:ext cx="4306675" cy="28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470275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3</a:t>
            </a:r>
            <a:r>
              <a:rPr lang="pt-BR" sz="3600"/>
              <a:t>. Duas Fases</a:t>
            </a:r>
            <a:endParaRPr sz="3600"/>
          </a:p>
        </p:txBody>
      </p:sp>
      <p:sp>
        <p:nvSpPr>
          <p:cNvPr id="91" name="Google Shape;91;p18"/>
          <p:cNvSpPr txBox="1"/>
          <p:nvPr/>
        </p:nvSpPr>
        <p:spPr>
          <a:xfrm>
            <a:off x="0" y="1803475"/>
            <a:ext cx="3294300" cy="3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Classes: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Fase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Montanha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Floresta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350" y="2474100"/>
            <a:ext cx="5336650" cy="266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1029" t="4049"/>
          <a:stretch/>
        </p:blipFill>
        <p:spPr>
          <a:xfrm>
            <a:off x="3807350" y="0"/>
            <a:ext cx="5336650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0" y="470275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4</a:t>
            </a:r>
            <a:r>
              <a:rPr lang="pt-BR" sz="3600"/>
              <a:t>. Três inimigos</a:t>
            </a:r>
            <a:endParaRPr sz="3600"/>
          </a:p>
        </p:txBody>
      </p:sp>
      <p:sp>
        <p:nvSpPr>
          <p:cNvPr id="99" name="Google Shape;99;p19"/>
          <p:cNvSpPr txBox="1"/>
          <p:nvPr/>
        </p:nvSpPr>
        <p:spPr>
          <a:xfrm>
            <a:off x="0" y="1803475"/>
            <a:ext cx="3555000" cy="3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Classes: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Inimigo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Andino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Atiradino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AtiradinoThread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ChefeDino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600" y="-6259"/>
            <a:ext cx="1286600" cy="133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075" y="-3125"/>
            <a:ext cx="1281923" cy="13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5">
            <a:alphaModFix/>
          </a:blip>
          <a:srcRect b="29960" l="4505" r="65677" t="38043"/>
          <a:stretch/>
        </p:blipFill>
        <p:spPr>
          <a:xfrm>
            <a:off x="4292600" y="1522652"/>
            <a:ext cx="4851400" cy="292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0" y="470275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6</a:t>
            </a:r>
            <a:r>
              <a:rPr lang="pt-BR" sz="3600"/>
              <a:t>. Chefão</a:t>
            </a:r>
            <a:endParaRPr sz="3600"/>
          </a:p>
        </p:txBody>
      </p:sp>
      <p:sp>
        <p:nvSpPr>
          <p:cNvPr id="108" name="Google Shape;108;p20"/>
          <p:cNvSpPr txBox="1"/>
          <p:nvPr/>
        </p:nvSpPr>
        <p:spPr>
          <a:xfrm>
            <a:off x="0" y="1803475"/>
            <a:ext cx="3555000" cy="3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Classes: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Inimigo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ChefeDino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18126" l="4478" r="37584" t="0"/>
          <a:stretch/>
        </p:blipFill>
        <p:spPr>
          <a:xfrm>
            <a:off x="4700775" y="901150"/>
            <a:ext cx="4372624" cy="3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0" y="470275"/>
            <a:ext cx="4045200" cy="13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7</a:t>
            </a:r>
            <a:r>
              <a:rPr lang="pt-BR" sz="3600"/>
              <a:t>. Três Obstáculos</a:t>
            </a:r>
            <a:endParaRPr sz="3600"/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1803475"/>
            <a:ext cx="3555000" cy="3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Classes: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Obstaculo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Espinho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Galho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ld Standard TT"/>
              <a:buChar char="●"/>
            </a:pPr>
            <a:r>
              <a:rPr lang="pt-BR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Pedra</a:t>
            </a:r>
            <a:endParaRPr sz="3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550" y="470275"/>
            <a:ext cx="1397800" cy="17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100" y="1714600"/>
            <a:ext cx="3517650" cy="35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550" y="241976"/>
            <a:ext cx="1764425" cy="19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