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3A10D-84B4-42AC-8BE0-E17879661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2AADD9-33EB-4F5F-9C70-DF3F8BB49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9DDE1F-2C33-4CA9-8EE3-740E1DEA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3083-F695-41A6-A514-C6B01A0DC117}" type="datetimeFigureOut">
              <a:rPr lang="es-419" smtClean="0"/>
              <a:t>12/9/2021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E47195-8E3C-49AF-A4D9-6E2B775A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1FD5DA-3627-4043-BDD9-42C012F0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5BB1-EAC9-4DB3-807E-17959E05AAA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7180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3F8EE-DFF7-4087-9DAB-A3D4364E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70306A-F71E-45A9-89D8-F422DED9C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ADA238-8FDE-4A39-BECA-4FF2F4B7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3083-F695-41A6-A514-C6B01A0DC117}" type="datetimeFigureOut">
              <a:rPr lang="es-419" smtClean="0"/>
              <a:t>12/9/2021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D29D78-9C06-46F3-8B88-BC16C9E9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E03B72-D4D0-4E9E-8E92-17799F39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5BB1-EAC9-4DB3-807E-17959E05AAA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2804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A9B94B-A790-476B-A7CD-39DE8B674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5691D8-47A2-4A13-B4E5-C87BA458E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750E35-5FEB-44DE-804A-3D05AAE0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3083-F695-41A6-A514-C6B01A0DC117}" type="datetimeFigureOut">
              <a:rPr lang="es-419" smtClean="0"/>
              <a:t>12/9/2021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4466E9-0E70-45FE-A37F-579A57BE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91C00A-5738-4C29-84D9-7135FC84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5BB1-EAC9-4DB3-807E-17959E05AAA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2812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3F189-EC3E-43A5-9661-EF0CCD0E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43E0C1-7256-40B4-B6F7-F84AEA6F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CC53C9-833D-4A66-B14A-CFDE878C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3083-F695-41A6-A514-C6B01A0DC117}" type="datetimeFigureOut">
              <a:rPr lang="es-419" smtClean="0"/>
              <a:t>12/9/2021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06DB81-B4D9-43CF-A874-4CB902D2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5A18CC-0A6B-4318-B621-E62797D5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5BB1-EAC9-4DB3-807E-17959E05AAA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8841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B08DF-063E-402E-96D6-B8D7DF90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B29EAD-4092-44DA-9235-5ACDE6CD4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FD47E4-50E9-4757-807A-A618260D8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3083-F695-41A6-A514-C6B01A0DC117}" type="datetimeFigureOut">
              <a:rPr lang="es-419" smtClean="0"/>
              <a:t>12/9/2021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499976-6C0B-4AD9-80BB-9EB1FA04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443BAB-A64C-416F-B900-9A9D4B3F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5BB1-EAC9-4DB3-807E-17959E05AAA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8587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42D85-0D0A-4DE6-BBAC-E96C09DF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FD8F8C-2247-4144-B9DE-AB9D685AE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515E91-AF78-46A1-8285-42B035B82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BEDAF6-713A-4FFF-B941-6132C51D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3083-F695-41A6-A514-C6B01A0DC117}" type="datetimeFigureOut">
              <a:rPr lang="es-419" smtClean="0"/>
              <a:t>12/9/2021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5F5439-6511-40BD-AC4A-D7E33B4E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E4CCF5-18BC-435A-B147-D4EBA574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5BB1-EAC9-4DB3-807E-17959E05AAA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3581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BEF89-1FDA-4807-A787-B58FB0F6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042473-0814-4125-9C78-B118B5453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9856A4-6C15-4C77-8EDB-5FB176685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621584-6B4E-4A38-A62F-8EB1161FD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B8FCAD-6ECB-42FC-A44F-FFFEF2372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3A875E-1567-4938-8693-B48AC44E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3083-F695-41A6-A514-C6B01A0DC117}" type="datetimeFigureOut">
              <a:rPr lang="es-419" smtClean="0"/>
              <a:t>12/9/2021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6432EB3-BF2E-440F-87B4-C8F6E6B8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64A1CD-EC2F-4F08-A47D-ADBB57D6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5BB1-EAC9-4DB3-807E-17959E05AAA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2857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9D9E-731B-43BD-9868-06CD86F3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D6AAC7-CB50-4485-A994-3A0DE1C1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3083-F695-41A6-A514-C6B01A0DC117}" type="datetimeFigureOut">
              <a:rPr lang="es-419" smtClean="0"/>
              <a:t>12/9/2021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69C12F-8339-4703-BB58-1337728C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26EBF1-E9E5-4FC7-AB4D-50D8738A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5BB1-EAC9-4DB3-807E-17959E05AAA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5549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055D758-E833-4588-A690-C28EC57C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3083-F695-41A6-A514-C6B01A0DC117}" type="datetimeFigureOut">
              <a:rPr lang="es-419" smtClean="0"/>
              <a:t>12/9/2021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31EAA0-B614-4A84-B218-A47D2BE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676EAF-96B3-494E-81AB-4994DEE1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5BB1-EAC9-4DB3-807E-17959E05AAA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4517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39770-53DA-4806-A043-F0627E09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87CC22-A48E-4E6E-BA9A-E986E5D9A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78309A-E2D1-4143-8F77-AFF9D1813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F3CE86-ADAA-4323-9119-AB7F2B4A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3083-F695-41A6-A514-C6B01A0DC117}" type="datetimeFigureOut">
              <a:rPr lang="es-419" smtClean="0"/>
              <a:t>12/9/2021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9B49F1-049A-4794-B036-9F529852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FC473B-D18D-471A-BA1A-260F2759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5BB1-EAC9-4DB3-807E-17959E05AAA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4917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9DDA0-4849-4AB1-B8A0-EAA47065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C4C5F9-16A1-481B-A907-0662647AC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502EBB-CE46-4587-9E9C-F7FF4FC4A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F22201-64A6-4162-984F-3FB26186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3083-F695-41A6-A514-C6B01A0DC117}" type="datetimeFigureOut">
              <a:rPr lang="es-419" smtClean="0"/>
              <a:t>12/9/2021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333C74-3497-411E-921B-B079B5F6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41B535-FA14-4585-8341-7CF19D34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5BB1-EAC9-4DB3-807E-17959E05AAA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1689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E235E6-6C20-4F32-8C77-2309B2D9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EF6D73-7C1A-482C-857A-BEB2CACB6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19F0EC-4EE6-4DA7-9504-527A34D6C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3083-F695-41A6-A514-C6B01A0DC117}" type="datetimeFigureOut">
              <a:rPr lang="es-419" smtClean="0"/>
              <a:t>12/9/2021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EE2183-390D-4361-BB79-6A3FE3EDE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260AF1-25E0-412C-9B15-A3A96EEEE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D5BB1-EAC9-4DB3-807E-17959E05AAA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7990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2C7929B-CE12-461C-BEE6-CB16B10187A5}"/>
              </a:ext>
            </a:extLst>
          </p:cNvPr>
          <p:cNvSpPr/>
          <p:nvPr/>
        </p:nvSpPr>
        <p:spPr>
          <a:xfrm>
            <a:off x="3392556" y="142461"/>
            <a:ext cx="5512904" cy="65730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BFC4802-08E4-4033-B736-8B0A78566983}"/>
              </a:ext>
            </a:extLst>
          </p:cNvPr>
          <p:cNvSpPr/>
          <p:nvPr/>
        </p:nvSpPr>
        <p:spPr>
          <a:xfrm>
            <a:off x="3561522" y="304799"/>
            <a:ext cx="5174973" cy="642731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E5299EC-FA70-498F-8C08-FFAAE3B5DDCA}"/>
              </a:ext>
            </a:extLst>
          </p:cNvPr>
          <p:cNvSpPr/>
          <p:nvPr/>
        </p:nvSpPr>
        <p:spPr>
          <a:xfrm>
            <a:off x="3631095" y="1109868"/>
            <a:ext cx="5136122" cy="2587489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537D063-D1D0-4C1A-B8D3-D96F0845C6C3}"/>
              </a:ext>
            </a:extLst>
          </p:cNvPr>
          <p:cNvSpPr/>
          <p:nvPr/>
        </p:nvSpPr>
        <p:spPr>
          <a:xfrm>
            <a:off x="5362198" y="1167435"/>
            <a:ext cx="1467602" cy="130782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9388674-064A-4CA3-880A-6DD5BE01E4B2}"/>
              </a:ext>
            </a:extLst>
          </p:cNvPr>
          <p:cNvSpPr/>
          <p:nvPr/>
        </p:nvSpPr>
        <p:spPr>
          <a:xfrm>
            <a:off x="5562288" y="1185909"/>
            <a:ext cx="1060174" cy="1285461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Foto</a:t>
            </a:r>
            <a:endParaRPr lang="es-419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95097B5-7981-4B3C-8A1D-6AFF15FECCB2}"/>
              </a:ext>
            </a:extLst>
          </p:cNvPr>
          <p:cNvSpPr/>
          <p:nvPr/>
        </p:nvSpPr>
        <p:spPr>
          <a:xfrm>
            <a:off x="4797285" y="2552539"/>
            <a:ext cx="2597427" cy="634448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Texto descriptivo</a:t>
            </a:r>
            <a:endParaRPr lang="es-419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196F0146-3FC0-4C86-A708-8A7D3605A46C}"/>
              </a:ext>
            </a:extLst>
          </p:cNvPr>
          <p:cNvSpPr/>
          <p:nvPr/>
        </p:nvSpPr>
        <p:spPr>
          <a:xfrm>
            <a:off x="5493026" y="3263348"/>
            <a:ext cx="1205948" cy="331304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Contacto</a:t>
            </a:r>
            <a:endParaRPr lang="es-419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3532B81-9664-490E-8425-08C02161D584}"/>
              </a:ext>
            </a:extLst>
          </p:cNvPr>
          <p:cNvSpPr/>
          <p:nvPr/>
        </p:nvSpPr>
        <p:spPr>
          <a:xfrm>
            <a:off x="3617843" y="388039"/>
            <a:ext cx="1749288" cy="476249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Nombre</a:t>
            </a:r>
            <a:endParaRPr lang="es-419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423ABBA-F89B-4C46-8522-7DEE038813C5}"/>
              </a:ext>
            </a:extLst>
          </p:cNvPr>
          <p:cNvSpPr/>
          <p:nvPr/>
        </p:nvSpPr>
        <p:spPr>
          <a:xfrm>
            <a:off x="7774262" y="370439"/>
            <a:ext cx="861393" cy="476249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Burger</a:t>
            </a:r>
            <a:endParaRPr lang="es-419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2BE6D00-8AB7-4DA4-B5D1-DE704E4B7399}"/>
              </a:ext>
            </a:extLst>
          </p:cNvPr>
          <p:cNvSpPr/>
          <p:nvPr/>
        </p:nvSpPr>
        <p:spPr>
          <a:xfrm>
            <a:off x="3617843" y="3939208"/>
            <a:ext cx="5118652" cy="176088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73724F3-A9B6-4DCC-AAB8-D750A86F76CF}"/>
              </a:ext>
            </a:extLst>
          </p:cNvPr>
          <p:cNvSpPr/>
          <p:nvPr/>
        </p:nvSpPr>
        <p:spPr>
          <a:xfrm>
            <a:off x="332962" y="142461"/>
            <a:ext cx="2620617" cy="932206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Maquetado portfolio</a:t>
            </a:r>
          </a:p>
          <a:p>
            <a:pPr algn="ctr"/>
            <a:r>
              <a:rPr lang="es-ES" dirty="0"/>
              <a:t>Mobile</a:t>
            </a:r>
            <a:endParaRPr lang="es-419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D4F0A72-995D-4876-B97B-7C81CE60ECB3}"/>
              </a:ext>
            </a:extLst>
          </p:cNvPr>
          <p:cNvSpPr/>
          <p:nvPr/>
        </p:nvSpPr>
        <p:spPr>
          <a:xfrm>
            <a:off x="9193695" y="225702"/>
            <a:ext cx="2620617" cy="1311550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Burger redirecciona a 3 secciones</a:t>
            </a:r>
          </a:p>
          <a:p>
            <a:pPr algn="ctr"/>
            <a:r>
              <a:rPr lang="es-ES" dirty="0"/>
              <a:t>Se podría sumar ahí modo </a:t>
            </a:r>
            <a:r>
              <a:rPr lang="es-ES" dirty="0" err="1"/>
              <a:t>dark</a:t>
            </a:r>
            <a:r>
              <a:rPr lang="es-ES" dirty="0"/>
              <a:t>?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FF550DE-3DBD-4215-A2FF-8AABFE64FE6E}"/>
              </a:ext>
            </a:extLst>
          </p:cNvPr>
          <p:cNvSpPr/>
          <p:nvPr/>
        </p:nvSpPr>
        <p:spPr>
          <a:xfrm>
            <a:off x="332962" y="1157908"/>
            <a:ext cx="2620617" cy="525118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Nombre redirecciona al inicio</a:t>
            </a:r>
            <a:endParaRPr lang="es-419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8C6D6CF-84C7-4C97-B50D-1FBD6365FCB7}"/>
              </a:ext>
            </a:extLst>
          </p:cNvPr>
          <p:cNvSpPr/>
          <p:nvPr/>
        </p:nvSpPr>
        <p:spPr>
          <a:xfrm>
            <a:off x="9193693" y="1825485"/>
            <a:ext cx="2620617" cy="721828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Foto hacerla aquí con recuadro e exportar</a:t>
            </a:r>
            <a:endParaRPr lang="es-419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22E150C-6866-465B-9DF7-9BA92C33BA65}"/>
              </a:ext>
            </a:extLst>
          </p:cNvPr>
          <p:cNvSpPr/>
          <p:nvPr/>
        </p:nvSpPr>
        <p:spPr>
          <a:xfrm>
            <a:off x="9193693" y="3133309"/>
            <a:ext cx="2620617" cy="564047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Contacto redirecciona al footer</a:t>
            </a:r>
            <a:endParaRPr lang="es-419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46C223D-27A5-4CBC-9DD0-E6D01CAB0FE9}"/>
              </a:ext>
            </a:extLst>
          </p:cNvPr>
          <p:cNvSpPr/>
          <p:nvPr/>
        </p:nvSpPr>
        <p:spPr>
          <a:xfrm>
            <a:off x="4677395" y="3930929"/>
            <a:ext cx="2837209" cy="883756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CE23F84-C3CC-4E1B-A64D-DF2D2FF64D8E}"/>
              </a:ext>
            </a:extLst>
          </p:cNvPr>
          <p:cNvSpPr/>
          <p:nvPr/>
        </p:nvSpPr>
        <p:spPr>
          <a:xfrm>
            <a:off x="4838699" y="4838288"/>
            <a:ext cx="2620617" cy="327575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Descripcion</a:t>
            </a:r>
            <a:endParaRPr lang="es-419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56BDDA12-D62C-4CD0-A7B2-EEF5E9D180DA}"/>
              </a:ext>
            </a:extLst>
          </p:cNvPr>
          <p:cNvSpPr/>
          <p:nvPr/>
        </p:nvSpPr>
        <p:spPr>
          <a:xfrm>
            <a:off x="4993583" y="5189466"/>
            <a:ext cx="2310848" cy="331304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Link a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sandbox</a:t>
            </a:r>
            <a:endParaRPr lang="es-419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6BF378D-87E9-4F3D-9CA2-CFD4C9EF8218}"/>
              </a:ext>
            </a:extLst>
          </p:cNvPr>
          <p:cNvSpPr/>
          <p:nvPr/>
        </p:nvSpPr>
        <p:spPr>
          <a:xfrm>
            <a:off x="5562288" y="4029072"/>
            <a:ext cx="1136686" cy="629895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45CAE950-0BE1-4772-B20B-D216B0AF6489}"/>
              </a:ext>
            </a:extLst>
          </p:cNvPr>
          <p:cNvSpPr/>
          <p:nvPr/>
        </p:nvSpPr>
        <p:spPr>
          <a:xfrm>
            <a:off x="5485053" y="4280662"/>
            <a:ext cx="236469" cy="456164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82724DC-3071-4582-A569-D761E3F3B4A5}"/>
              </a:ext>
            </a:extLst>
          </p:cNvPr>
          <p:cNvSpPr/>
          <p:nvPr/>
        </p:nvSpPr>
        <p:spPr>
          <a:xfrm>
            <a:off x="4893987" y="5794671"/>
            <a:ext cx="2620617" cy="35822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tecnologías</a:t>
            </a:r>
            <a:endParaRPr lang="es-419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523083B-4A8C-435E-A331-A9388C79DC75}"/>
              </a:ext>
            </a:extLst>
          </p:cNvPr>
          <p:cNvSpPr/>
          <p:nvPr/>
        </p:nvSpPr>
        <p:spPr>
          <a:xfrm>
            <a:off x="3530796" y="6267864"/>
            <a:ext cx="5236421" cy="35822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97B20DF-0412-4F66-87E5-A6861668B423}"/>
              </a:ext>
            </a:extLst>
          </p:cNvPr>
          <p:cNvSpPr/>
          <p:nvPr/>
        </p:nvSpPr>
        <p:spPr>
          <a:xfrm>
            <a:off x="3631095" y="6238410"/>
            <a:ext cx="999712" cy="417132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Info</a:t>
            </a:r>
            <a:r>
              <a:rPr lang="es-ES" dirty="0"/>
              <a:t> contacto</a:t>
            </a:r>
            <a:endParaRPr lang="es-419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62D3592-239A-4907-AD8A-C3FB22F8D237}"/>
              </a:ext>
            </a:extLst>
          </p:cNvPr>
          <p:cNvSpPr/>
          <p:nvPr/>
        </p:nvSpPr>
        <p:spPr>
          <a:xfrm>
            <a:off x="6486734" y="6362444"/>
            <a:ext cx="2148921" cy="185581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Link a redes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13728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hombre con barba y bigote&#10;&#10;Descripción generada automáticamente">
            <a:extLst>
              <a:ext uri="{FF2B5EF4-FFF2-40B4-BE49-F238E27FC236}">
                <a16:creationId xmlns:a16="http://schemas.microsoft.com/office/drawing/2014/main" id="{5C3E3B95-886E-4FF1-9D0B-9A87299044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8" r="7282"/>
          <a:stretch/>
        </p:blipFill>
        <p:spPr>
          <a:xfrm>
            <a:off x="3524250" y="0"/>
            <a:ext cx="5143500" cy="6858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044378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47</Words>
  <Application>Microsoft Office PowerPoint</Application>
  <PresentationFormat>Panorámica</PresentationFormat>
  <Paragraphs>17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Augusto Conti</dc:creator>
  <cp:lastModifiedBy>Mario Augusto Conti</cp:lastModifiedBy>
  <cp:revision>3</cp:revision>
  <dcterms:created xsi:type="dcterms:W3CDTF">2021-09-11T13:50:11Z</dcterms:created>
  <dcterms:modified xsi:type="dcterms:W3CDTF">2021-09-12T20:19:02Z</dcterms:modified>
</cp:coreProperties>
</file>