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6" r:id="rId4"/>
  </p:sldMasterIdLst>
  <p:notesMasterIdLst>
    <p:notesMasterId r:id="rId19"/>
  </p:notesMasterIdLst>
  <p:sldIdLst>
    <p:sldId id="256" r:id="rId5"/>
    <p:sldId id="257" r:id="rId6"/>
    <p:sldId id="269" r:id="rId7"/>
    <p:sldId id="262" r:id="rId8"/>
    <p:sldId id="263" r:id="rId9"/>
    <p:sldId id="282" r:id="rId10"/>
    <p:sldId id="265" r:id="rId11"/>
    <p:sldId id="271" r:id="rId12"/>
    <p:sldId id="259" r:id="rId13"/>
    <p:sldId id="277" r:id="rId14"/>
    <p:sldId id="278" r:id="rId15"/>
    <p:sldId id="280" r:id="rId16"/>
    <p:sldId id="268" r:id="rId17"/>
    <p:sldId id="261" r:id="rId18"/>
  </p:sldIdLst>
  <p:sldSz cx="12192000" cy="6858000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l9P+zA2NKduiit3ofRO0bTFpy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05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592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058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54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39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20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774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49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226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89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ide de título">
  <p:cSld name="3_Slide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4068000" y="6254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6"/>
          <p:cNvSpPr/>
          <p:nvPr/>
        </p:nvSpPr>
        <p:spPr>
          <a:xfrm>
            <a:off x="4068000" y="20978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6"/>
          <p:cNvSpPr/>
          <p:nvPr/>
        </p:nvSpPr>
        <p:spPr>
          <a:xfrm>
            <a:off x="2034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8136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6"/>
          <p:cNvSpPr/>
          <p:nvPr/>
        </p:nvSpPr>
        <p:spPr>
          <a:xfrm>
            <a:off x="10170000" y="35702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6"/>
          <p:cNvSpPr/>
          <p:nvPr/>
        </p:nvSpPr>
        <p:spPr>
          <a:xfrm>
            <a:off x="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4068000" y="50426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6102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10170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>
            <a:spLocks noGrp="1"/>
          </p:cNvSpPr>
          <p:nvPr>
            <p:ph type="pic" idx="2"/>
          </p:nvPr>
        </p:nvSpPr>
        <p:spPr>
          <a:xfrm>
            <a:off x="0" y="625475"/>
            <a:ext cx="4068763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>
            <a:spLocks noGrp="1"/>
          </p:cNvSpPr>
          <p:nvPr>
            <p:ph type="pic" idx="3"/>
          </p:nvPr>
        </p:nvSpPr>
        <p:spPr>
          <a:xfrm>
            <a:off x="6102350" y="625475"/>
            <a:ext cx="6089650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6"/>
          <p:cNvSpPr>
            <a:spLocks noGrp="1"/>
          </p:cNvSpPr>
          <p:nvPr>
            <p:ph type="pic" idx="4"/>
          </p:nvPr>
        </p:nvSpPr>
        <p:spPr>
          <a:xfrm>
            <a:off x="4068763" y="3570288"/>
            <a:ext cx="40671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>
            <a:spLocks noGrp="1"/>
          </p:cNvSpPr>
          <p:nvPr>
            <p:ph type="pic" idx="5"/>
          </p:nvPr>
        </p:nvSpPr>
        <p:spPr>
          <a:xfrm>
            <a:off x="-11999" y="3570288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>
            <a:spLocks noGrp="1"/>
          </p:cNvSpPr>
          <p:nvPr>
            <p:ph type="pic" idx="6"/>
          </p:nvPr>
        </p:nvSpPr>
        <p:spPr>
          <a:xfrm>
            <a:off x="2016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>
            <a:spLocks noGrp="1"/>
          </p:cNvSpPr>
          <p:nvPr>
            <p:ph type="pic" idx="7"/>
          </p:nvPr>
        </p:nvSpPr>
        <p:spPr>
          <a:xfrm>
            <a:off x="8118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068763" y="2097088"/>
            <a:ext cx="2033587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8"/>
          </p:nvPr>
        </p:nvSpPr>
        <p:spPr>
          <a:xfrm>
            <a:off x="4068763" y="5041900"/>
            <a:ext cx="2033587" cy="147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9"/>
          </p:nvPr>
        </p:nvSpPr>
        <p:spPr>
          <a:xfrm>
            <a:off x="10169525" y="3570288"/>
            <a:ext cx="20224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9"/>
          <p:cNvSpPr/>
          <p:nvPr/>
        </p:nvSpPr>
        <p:spPr>
          <a:xfrm>
            <a:off x="0" y="244771"/>
            <a:ext cx="12192000" cy="738909"/>
          </a:xfrm>
          <a:prstGeom prst="rect">
            <a:avLst/>
          </a:prstGeom>
          <a:solidFill>
            <a:srgbClr val="1167A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9"/>
          <p:cNvSpPr/>
          <p:nvPr/>
        </p:nvSpPr>
        <p:spPr>
          <a:xfrm>
            <a:off x="5491018" y="9243"/>
            <a:ext cx="1209964" cy="120996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9"/>
          <p:cNvPicPr preferRelativeResize="0"/>
          <p:nvPr/>
        </p:nvPicPr>
        <p:blipFill rotWithShape="1">
          <a:blip r:embed="rId3">
            <a:alphaModFix/>
          </a:blip>
          <a:srcRect l="2728" t="9105" r="5160" b="14820"/>
          <a:stretch/>
        </p:blipFill>
        <p:spPr>
          <a:xfrm>
            <a:off x="5553449" y="235375"/>
            <a:ext cx="1085102" cy="757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9"/>
          <p:cNvGrpSpPr/>
          <p:nvPr/>
        </p:nvGrpSpPr>
        <p:grpSpPr>
          <a:xfrm>
            <a:off x="0" y="6520988"/>
            <a:ext cx="12192000" cy="292388"/>
            <a:chOff x="0" y="6520988"/>
            <a:chExt cx="12192000" cy="292388"/>
          </a:xfrm>
        </p:grpSpPr>
        <p:sp>
          <p:nvSpPr>
            <p:cNvPr id="12" name="Google Shape;12;p9"/>
            <p:cNvSpPr/>
            <p:nvPr/>
          </p:nvSpPr>
          <p:spPr>
            <a:xfrm>
              <a:off x="0" y="6526383"/>
              <a:ext cx="12192000" cy="281599"/>
            </a:xfrm>
            <a:prstGeom prst="rect">
              <a:avLst/>
            </a:prstGeom>
            <a:solidFill>
              <a:srgbClr val="1167A4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9"/>
            <p:cNvSpPr txBox="1"/>
            <p:nvPr/>
          </p:nvSpPr>
          <p:spPr>
            <a:xfrm>
              <a:off x="0" y="6520988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Instituto de Telecomunicações | Bairro dos CTTs,  Km7 – Luanda/Angola | Tel.: 940747200 | E-mail: itel.geral@gmail.com | www.itel.gov.ao</a:t>
              </a:r>
              <a:endPara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152636"/>
            <a:ext cx="12192000" cy="432048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369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767408" y="-27384"/>
            <a:ext cx="792088" cy="79208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455" y="55211"/>
            <a:ext cx="753993" cy="637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/>
          <p:nvPr/>
        </p:nvSpPr>
        <p:spPr>
          <a:xfrm>
            <a:off x="0" y="6541182"/>
            <a:ext cx="12192000" cy="252000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268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/>
          <p:nvPr/>
        </p:nvSpPr>
        <p:spPr>
          <a:xfrm>
            <a:off x="0" y="6520988"/>
            <a:ext cx="121920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de Telecomunicações | Bairro dos CTTs,  Km7 – Luanda/Angola | Tel.: 940747200 | E-mail: itel.geral@gmail.com | www.itel.gov.ao</a:t>
            </a:r>
            <a:endParaRPr sz="1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299076" y="2633849"/>
            <a:ext cx="7871910" cy="167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5400"/>
              <a:buFont typeface="Roboto"/>
              <a:buNone/>
            </a:pPr>
            <a:r>
              <a:rPr lang="pt-PT" sz="5400" dirty="0" smtClean="0">
                <a:solidFill>
                  <a:srgbClr val="1167A4"/>
                </a:solidFill>
                <a:latin typeface="Roboto"/>
                <a:ea typeface="Roboto"/>
                <a:cs typeface="Roboto"/>
                <a:sym typeface="Roboto"/>
              </a:rPr>
              <a:t>Sistema de Gestão de Candidaturas</a:t>
            </a:r>
            <a:endParaRPr sz="5400" i="0" u="none" strike="noStrike" cap="none" dirty="0">
              <a:solidFill>
                <a:srgbClr val="1167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60;p1"/>
          <p:cNvSpPr txBox="1">
            <a:spLocks/>
          </p:cNvSpPr>
          <p:nvPr/>
        </p:nvSpPr>
        <p:spPr>
          <a:xfrm>
            <a:off x="498368" y="5364432"/>
            <a:ext cx="4706678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1167A4"/>
              </a:buClr>
              <a:buSzPts val="5400"/>
              <a:buFont typeface="Roboto"/>
              <a:buNone/>
            </a:pPr>
            <a:r>
              <a:rPr lang="pt-PT" sz="2400" dirty="0" smtClean="0">
                <a:solidFill>
                  <a:srgbClr val="1167A4"/>
                </a:solidFill>
                <a:latin typeface="Roboto"/>
                <a:ea typeface="Roboto"/>
                <a:cs typeface="Roboto"/>
                <a:sym typeface="Roboto"/>
              </a:rPr>
              <a:t>Ariclene Neto Gaspar – 12956</a:t>
            </a:r>
          </a:p>
          <a:p>
            <a:pPr>
              <a:lnSpc>
                <a:spcPct val="90000"/>
              </a:lnSpc>
              <a:buClr>
                <a:srgbClr val="1167A4"/>
              </a:buClr>
              <a:buSzPts val="5400"/>
              <a:buFont typeface="Roboto"/>
              <a:buNone/>
            </a:pPr>
            <a:r>
              <a:rPr lang="pt-PT" sz="2400" dirty="0" smtClean="0">
                <a:solidFill>
                  <a:srgbClr val="1167A4"/>
                </a:solidFill>
                <a:latin typeface="Roboto"/>
                <a:ea typeface="Roboto"/>
                <a:cs typeface="Roboto"/>
                <a:sym typeface="Roboto"/>
              </a:rPr>
              <a:t>Mário Albertino Da Costa - 12902</a:t>
            </a:r>
            <a:endParaRPr lang="pt-PT" sz="2400" dirty="0">
              <a:solidFill>
                <a:srgbClr val="1167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364524" y="178790"/>
            <a:ext cx="577291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CAMADA DE NEGOCIO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28" y="603664"/>
            <a:ext cx="9706707" cy="58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391509" y="178790"/>
            <a:ext cx="791307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BASE DE DADOS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603664"/>
            <a:ext cx="8475785" cy="58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1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364524" y="178790"/>
            <a:ext cx="577291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ARQUITETURA FÍSICA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64" y="603664"/>
            <a:ext cx="7312379" cy="58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2121878" y="170465"/>
            <a:ext cx="8088922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APRESENTAÇÃO DE PROJECTO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5905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089275" y="1188825"/>
            <a:ext cx="260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i="0" u="none" strike="noStrike" cap="none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ÍNDICE</a:t>
            </a:r>
            <a:endParaRPr dirty="0"/>
          </a:p>
        </p:txBody>
      </p:sp>
      <p:grpSp>
        <p:nvGrpSpPr>
          <p:cNvPr id="66" name="Google Shape;66;p2"/>
          <p:cNvGrpSpPr/>
          <p:nvPr/>
        </p:nvGrpSpPr>
        <p:grpSpPr>
          <a:xfrm>
            <a:off x="753898" y="1896708"/>
            <a:ext cx="10684205" cy="4328800"/>
            <a:chOff x="935" y="1647"/>
            <a:chExt cx="4014" cy="566"/>
          </a:xfrm>
        </p:grpSpPr>
        <p:sp>
          <p:nvSpPr>
            <p:cNvPr id="67" name="Google Shape;67;p2"/>
            <p:cNvSpPr/>
            <p:nvPr/>
          </p:nvSpPr>
          <p:spPr>
            <a:xfrm>
              <a:off x="1105" y="1647"/>
              <a:ext cx="3844" cy="566"/>
            </a:xfrm>
            <a:prstGeom prst="rect">
              <a:avLst/>
            </a:prstGeom>
            <a:solidFill>
              <a:srgbClr val="1167A4"/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180000" bIns="72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35" y="1651"/>
              <a:ext cx="126" cy="562"/>
            </a:xfrm>
            <a:prstGeom prst="rect">
              <a:avLst/>
            </a:prstGeom>
            <a:solidFill>
              <a:srgbClr val="1167A4"/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180000" bIns="72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"/>
          <p:cNvSpPr txBox="1"/>
          <p:nvPr/>
        </p:nvSpPr>
        <p:spPr>
          <a:xfrm>
            <a:off x="1206393" y="1927300"/>
            <a:ext cx="7105268" cy="429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b="0" i="0" u="none" strike="noStrike" cap="none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Introdução;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Objectivos;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b="0" i="0" u="none" strike="noStrike" cap="none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Problemática;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Desenvolvida;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Tecnologias e Ferramentas;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b="0" i="0" u="none" strike="noStrike" cap="none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Diagramas do Sistema;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Apresentação do Projecto;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sym typeface="Twentieth Century"/>
              </a:rPr>
              <a:t>Conclusão.</a:t>
            </a:r>
            <a:endParaRPr lang="pt-AO" sz="3200" dirty="0" smtClean="0">
              <a:solidFill>
                <a:schemeClr val="lt1"/>
              </a:solidFill>
              <a:latin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509683" y="178790"/>
            <a:ext cx="558813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INTRODUÇÃO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Google Shape;74;p3"/>
          <p:cNvSpPr txBox="1">
            <a:spLocks/>
          </p:cNvSpPr>
          <p:nvPr/>
        </p:nvSpPr>
        <p:spPr>
          <a:xfrm>
            <a:off x="959894" y="722350"/>
            <a:ext cx="10622992" cy="108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pt-PT" sz="2000" dirty="0" smtClean="0">
                <a:solidFill>
                  <a:srgbClr val="002060"/>
                </a:solidFill>
              </a:rPr>
              <a:t>	</a:t>
            </a:r>
            <a:r>
              <a:rPr lang="pt-PT" sz="2000" dirty="0">
                <a:solidFill>
                  <a:srgbClr val="002060"/>
                </a:solidFill>
              </a:rPr>
              <a:t>Estar imerso no mundo tecnológico pode trazer diversas oportunidades e melhorias em várias </a:t>
            </a:r>
            <a:r>
              <a:rPr lang="pt-PT" sz="2000" dirty="0" smtClean="0">
                <a:solidFill>
                  <a:srgbClr val="002060"/>
                </a:solidFill>
              </a:rPr>
              <a:t>áreas. As </a:t>
            </a:r>
            <a:r>
              <a:rPr lang="pt-PT" sz="2000" dirty="0">
                <a:solidFill>
                  <a:srgbClr val="002060"/>
                </a:solidFill>
              </a:rPr>
              <a:t>tecnologias de informação desempenham um papel crucial em nossas vidas, trazendo uma série de benefícios e vantagens significativas. </a:t>
            </a:r>
            <a:endParaRPr lang="pt-PT" sz="2000" dirty="0" smtClean="0">
              <a:solidFill>
                <a:srgbClr val="00206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89" y="2971072"/>
            <a:ext cx="3523001" cy="309695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27" y="2879759"/>
            <a:ext cx="3259485" cy="32969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067" y="3128158"/>
            <a:ext cx="2982819" cy="298281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876813" y="6138648"/>
            <a:ext cx="287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solidFill>
                  <a:srgbClr val="002060"/>
                </a:solidFill>
              </a:rPr>
              <a:t>Economia De Tempo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04" y="6138648"/>
            <a:ext cx="366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rgbClr val="002060"/>
                </a:solidFill>
              </a:rPr>
              <a:t>Facilidade no Acesso  da Informação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883061" y="6110977"/>
            <a:ext cx="2699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solidFill>
                  <a:srgbClr val="002060"/>
                </a:solidFill>
              </a:rPr>
              <a:t>Aumento de Produtividade</a:t>
            </a:r>
            <a:endParaRPr lang="pt-B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4408703" y="178790"/>
            <a:ext cx="3334934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3"/>
          <p:cNvSpPr txBox="1">
            <a:spLocks noGrp="1"/>
          </p:cNvSpPr>
          <p:nvPr>
            <p:ph type="ctrTitle"/>
          </p:nvPr>
        </p:nvSpPr>
        <p:spPr>
          <a:xfrm>
            <a:off x="917134" y="967079"/>
            <a:ext cx="3701758" cy="55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 GERAL</a:t>
            </a:r>
            <a:endParaRPr sz="2800" b="0" i="0" u="none" strike="noStrike" cap="none" dirty="0">
              <a:solidFill>
                <a:srgbClr val="1167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Google Shape;75;p3"/>
          <p:cNvSpPr txBox="1">
            <a:spLocks/>
          </p:cNvSpPr>
          <p:nvPr/>
        </p:nvSpPr>
        <p:spPr>
          <a:xfrm>
            <a:off x="917134" y="2572941"/>
            <a:ext cx="4979574" cy="4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OBJECTIVOS ESPECÍFICOS</a:t>
            </a:r>
            <a:endParaRPr lang="pt-PT" sz="2800" dirty="0">
              <a:solidFill>
                <a:srgbClr val="1167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" name="Google Shape;75;p3"/>
          <p:cNvSpPr txBox="1">
            <a:spLocks/>
          </p:cNvSpPr>
          <p:nvPr/>
        </p:nvSpPr>
        <p:spPr>
          <a:xfrm>
            <a:off x="917134" y="1494517"/>
            <a:ext cx="7113174" cy="80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sz="2000" dirty="0" smtClean="0">
                <a:solidFill>
                  <a:srgbClr val="002060"/>
                </a:solidFill>
              </a:rPr>
              <a:t>	Desenvolver um sistema que automatize o processo de candidatura para os candidatos e para as entidades empregadoras.</a:t>
            </a:r>
            <a:endParaRPr lang="pt-BR" sz="2000" dirty="0">
              <a:solidFill>
                <a:srgbClr val="002060"/>
              </a:solidFill>
            </a:endParaRPr>
          </a:p>
        </p:txBody>
      </p:sp>
      <p:sp>
        <p:nvSpPr>
          <p:cNvPr id="16" name="Google Shape;75;p3"/>
          <p:cNvSpPr txBox="1">
            <a:spLocks/>
          </p:cNvSpPr>
          <p:nvPr/>
        </p:nvSpPr>
        <p:spPr>
          <a:xfrm>
            <a:off x="917134" y="3188183"/>
            <a:ext cx="7113174" cy="266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rgbClr val="002060"/>
                </a:solidFill>
              </a:rPr>
              <a:t>	Planear o ciclo de funcionamento do projecto;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rgbClr val="002060"/>
                </a:solidFill>
              </a:rPr>
              <a:t>	Definir as tecnologias a serem usadas;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rgbClr val="002060"/>
                </a:solidFill>
              </a:rPr>
              <a:t>	Desenvolver o layout do sistema;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rgbClr val="002060"/>
                </a:solidFill>
              </a:rPr>
              <a:t>	Automatizar o processo de candidatura;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rgbClr val="002060"/>
                </a:solidFill>
              </a:rPr>
              <a:t>	Criar a estrutura da base de dados do sistema.</a:t>
            </a:r>
            <a:endParaRPr lang="pt-BR" sz="2000" dirty="0" smtClean="0">
              <a:solidFill>
                <a:srgbClr val="002060"/>
              </a:solidFill>
            </a:endParaRP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364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4394710" y="178790"/>
            <a:ext cx="4035270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PROBLEMÁTICA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41" y="1172308"/>
            <a:ext cx="5917460" cy="5351819"/>
          </a:xfrm>
          <a:prstGeom prst="rect">
            <a:avLst/>
          </a:prstGeom>
        </p:spPr>
      </p:pic>
      <p:pic>
        <p:nvPicPr>
          <p:cNvPr id="1026" name="Picture 2" descr="Vetores de Grande Grupo De Pessoas Na Fila Ilustração De Vetor Plano  Pessoas Se Reunindo e mais imagens de Pessoas em Fila -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3664"/>
            <a:ext cx="5827539" cy="592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9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364524" y="178790"/>
            <a:ext cx="577291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DESENVOLVIDA 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" y="2380239"/>
            <a:ext cx="3481633" cy="36912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47" y="2856317"/>
            <a:ext cx="3346647" cy="3215158"/>
          </a:xfrm>
          <a:prstGeom prst="rect">
            <a:avLst/>
          </a:prstGeom>
        </p:spPr>
      </p:pic>
      <p:sp>
        <p:nvSpPr>
          <p:cNvPr id="7" name="Google Shape;74;p3"/>
          <p:cNvSpPr txBox="1">
            <a:spLocks/>
          </p:cNvSpPr>
          <p:nvPr/>
        </p:nvSpPr>
        <p:spPr>
          <a:xfrm>
            <a:off x="634471" y="707136"/>
            <a:ext cx="10948415" cy="99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pt-PT" sz="2000" dirty="0">
                <a:solidFill>
                  <a:srgbClr val="002060"/>
                </a:solidFill>
              </a:rPr>
              <a:t>	Considerando os desafios mencionados anteriormente, propõe-se a implementação de um sistema de gestão de candidaturas para solucioná-los. Tal sistema tornará o processo de seleção e candidatura mais eficiente e automatizado, permitindo que os candidatos possam concorrer às vagas disponíveis de forma totalmente digital.</a:t>
            </a:r>
            <a:endParaRPr lang="pt-PT" sz="2000" b="1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44" y="3015081"/>
            <a:ext cx="4077138" cy="305639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78939" y="6071476"/>
            <a:ext cx="287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solidFill>
                  <a:srgbClr val="002060"/>
                </a:solidFill>
              </a:rPr>
              <a:t>Currículo Digital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46093" y="6071475"/>
            <a:ext cx="287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solidFill>
                  <a:srgbClr val="002060"/>
                </a:solidFill>
              </a:rPr>
              <a:t>Notificação e Feedback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577936" y="6071475"/>
            <a:ext cx="287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solidFill>
                  <a:srgbClr val="002060"/>
                </a:solidFill>
              </a:rPr>
              <a:t>Automatização de Processos</a:t>
            </a:r>
            <a:endParaRPr lang="pt-B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3281083" y="170465"/>
            <a:ext cx="6858000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TECNOLOGIAS E FERRAMENTAS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486767"/>
            <a:ext cx="1145005" cy="11450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" y="1525002"/>
            <a:ext cx="1003196" cy="10031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73" y="3015549"/>
            <a:ext cx="839045" cy="8390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45" y="2671277"/>
            <a:ext cx="820335" cy="8203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709" y="4004712"/>
            <a:ext cx="820335" cy="82033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8" y="2945309"/>
            <a:ext cx="909285" cy="9092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48" y="3027334"/>
            <a:ext cx="803492" cy="82726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054" y="1650719"/>
            <a:ext cx="854686" cy="85468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07" y="4847539"/>
            <a:ext cx="1286445" cy="128644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14" y="1594855"/>
            <a:ext cx="933343" cy="93334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78" y="1513369"/>
            <a:ext cx="1015482" cy="101548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1" y="4593569"/>
            <a:ext cx="1114577" cy="90920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709" y="2748031"/>
            <a:ext cx="658795" cy="68661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13" y="1680814"/>
            <a:ext cx="763149" cy="7384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32378" y="3961446"/>
            <a:ext cx="742668" cy="96436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32378" y="5256589"/>
            <a:ext cx="750365" cy="75036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52709" y="5262986"/>
            <a:ext cx="738156" cy="7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5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3036277" y="170465"/>
            <a:ext cx="566224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ARQUITETURA MVC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21" y="595339"/>
            <a:ext cx="8241323" cy="59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2157047" y="170465"/>
            <a:ext cx="7713784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</a:t>
            </a: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DE USO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497" y="595339"/>
            <a:ext cx="6331357" cy="5899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delo de apresentaçã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91</Words>
  <Application>Microsoft Office PowerPoint</Application>
  <PresentationFormat>Widescreen</PresentationFormat>
  <Paragraphs>39</Paragraphs>
  <Slides>14</Slides>
  <Notes>14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Noto Sans Symbols</vt:lpstr>
      <vt:lpstr>Roboto</vt:lpstr>
      <vt:lpstr>Calibri</vt:lpstr>
      <vt:lpstr>Twentieth Century</vt:lpstr>
      <vt:lpstr>Tema do Office</vt:lpstr>
      <vt:lpstr>Personalizar design</vt:lpstr>
      <vt:lpstr>1_Personalizar design</vt:lpstr>
      <vt:lpstr>Modelo de apresentação personalizado</vt:lpstr>
      <vt:lpstr>Sistema de Gestão de Candidaturas</vt:lpstr>
      <vt:lpstr>Apresentação do PowerPoint</vt:lpstr>
      <vt:lpstr>Apresentação do PowerPoint</vt:lpstr>
      <vt:lpstr>OBJECTIVO GERAL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Procura de Emprego</dc:title>
  <dc:creator>Mário Albertino Da Costa</dc:creator>
  <cp:keywords>#pap_2023</cp:keywords>
  <cp:lastModifiedBy>Klara João</cp:lastModifiedBy>
  <cp:revision>130</cp:revision>
  <dcterms:created xsi:type="dcterms:W3CDTF">2020-07-29T14:11:07Z</dcterms:created>
  <dcterms:modified xsi:type="dcterms:W3CDTF">2023-06-12T22:12:15Z</dcterms:modified>
</cp:coreProperties>
</file>