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5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rtar e Arredondar Rectângulo de Canto Simples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c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B5C7FD-A8A9-4BC3-8BE9-4A2D6032793F}" type="datetimeFigureOut">
              <a:rPr lang="pt-PT" smtClean="0"/>
              <a:pPr/>
              <a:t>15/04/2022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B72E7D-3818-437C-86D0-B41A04E62424}" type="slidenum">
              <a:rPr lang="pt-PT" smtClean="0"/>
              <a:pPr/>
              <a:t>‹nº›</a:t>
            </a:fld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hecker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1785926"/>
            <a:ext cx="8182004" cy="1928826"/>
          </a:xfrm>
        </p:spPr>
        <p:txBody>
          <a:bodyPr/>
          <a:lstStyle/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3929066"/>
            <a:ext cx="8182004" cy="2214578"/>
          </a:xfrm>
        </p:spPr>
        <p:txBody>
          <a:bodyPr>
            <a:normAutofit/>
          </a:bodyPr>
          <a:lstStyle/>
          <a:p>
            <a:pPr algn="ctr"/>
            <a:endParaRPr lang="pt-PT" sz="2400" b="1" dirty="0" smtClean="0">
              <a:solidFill>
                <a:schemeClr val="bg1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pt-PT" sz="2400" b="1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92696"/>
            <a:ext cx="899402" cy="96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ângulo 4"/>
          <p:cNvSpPr/>
          <p:nvPr/>
        </p:nvSpPr>
        <p:spPr>
          <a:xfrm>
            <a:off x="1214414" y="1857364"/>
            <a:ext cx="7215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REPÚBLICA DE ANGOLA</a:t>
            </a:r>
          </a:p>
          <a:p>
            <a:pPr algn="ctr"/>
            <a:r>
              <a:rPr lang="pt-P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MINISTÉRIO DAS TELECOMUNICAÇÕES, TECNOLOGIAS</a:t>
            </a:r>
          </a:p>
          <a:p>
            <a:pPr algn="ctr"/>
            <a:r>
              <a:rPr lang="pt-P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INFORMAÇÃO E COMUNICAÇÃO SOCIAL</a:t>
            </a:r>
          </a:p>
          <a:p>
            <a:pPr algn="ctr"/>
            <a:r>
              <a:rPr lang="pt-P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MINISTÉRIO DA EDUCAÇÃO</a:t>
            </a:r>
          </a:p>
        </p:txBody>
      </p:sp>
      <p:sp>
        <p:nvSpPr>
          <p:cNvPr id="6" name="Rectângulo 5"/>
          <p:cNvSpPr/>
          <p:nvPr/>
        </p:nvSpPr>
        <p:spPr>
          <a:xfrm>
            <a:off x="0" y="4071942"/>
            <a:ext cx="9144000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INSTITUTO DE TELECOMUNICAÇÕES</a:t>
            </a:r>
            <a:br>
              <a:rPr lang="pt-PT" sz="28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pt-PT" sz="2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ITEL</a:t>
            </a:r>
            <a:r>
              <a:rPr lang="pt-PT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pt-PT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pt-PT" sz="28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Projecto Tecnológico</a:t>
            </a:r>
            <a:r>
              <a:rPr lang="pt-PT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pt-PT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endParaRPr lang="pt-PT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1.5- Cronograma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PT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Integrantes do grupo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Jurema</a:t>
            </a:r>
            <a:r>
              <a:rPr lang="pt-PT" dirty="0" smtClean="0"/>
              <a:t> de Sousa</a:t>
            </a:r>
            <a:r>
              <a:rPr lang="pt-PT" sz="2000" dirty="0"/>
              <a:t> </a:t>
            </a:r>
            <a:r>
              <a:rPr lang="pt-PT" sz="2000" dirty="0" smtClean="0"/>
              <a:t>  </a:t>
            </a:r>
          </a:p>
          <a:p>
            <a:r>
              <a:rPr lang="pt-PT" dirty="0" err="1" smtClean="0"/>
              <a:t>Marcelina</a:t>
            </a:r>
            <a:r>
              <a:rPr lang="pt-PT" dirty="0" smtClean="0"/>
              <a:t> João</a:t>
            </a:r>
          </a:p>
          <a:p>
            <a:r>
              <a:rPr lang="pt-PT" dirty="0" smtClean="0"/>
              <a:t>Turma :A1</a:t>
            </a:r>
          </a:p>
          <a:p>
            <a:r>
              <a:rPr lang="pt-PT" dirty="0" smtClean="0"/>
              <a:t>Classe:13º</a:t>
            </a:r>
          </a:p>
          <a:p>
            <a:r>
              <a:rPr lang="pt-PT" dirty="0" smtClean="0"/>
              <a:t>Curso: Técnico de Inform</a:t>
            </a:r>
            <a:r>
              <a:rPr lang="pt-PT" dirty="0"/>
              <a:t>á</a:t>
            </a:r>
            <a:r>
              <a:rPr lang="pt-PT" dirty="0" smtClean="0"/>
              <a:t>tica</a:t>
            </a:r>
            <a:endParaRPr lang="pt-PT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INTRODUÇÃO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sz="2800" dirty="0" smtClean="0"/>
              <a:t>  1.1 - </a:t>
            </a:r>
            <a:r>
              <a:rPr lang="pt-PT" dirty="0" smtClean="0"/>
              <a:t>Considerações gerais</a:t>
            </a:r>
          </a:p>
          <a:p>
            <a:pPr>
              <a:buNone/>
            </a:pPr>
            <a:r>
              <a:rPr lang="pt-PT" dirty="0"/>
              <a:t> </a:t>
            </a:r>
            <a:r>
              <a:rPr lang="pt-PT" dirty="0" smtClean="0"/>
              <a:t>1.2 – Objectivos</a:t>
            </a:r>
          </a:p>
          <a:p>
            <a:pPr>
              <a:buNone/>
            </a:pPr>
            <a:r>
              <a:rPr lang="pt-PT" dirty="0"/>
              <a:t> </a:t>
            </a:r>
            <a:r>
              <a:rPr lang="pt-PT" dirty="0" smtClean="0"/>
              <a:t>1.2.1 – Objectivo Gerais</a:t>
            </a:r>
          </a:p>
          <a:p>
            <a:pPr>
              <a:buNone/>
            </a:pPr>
            <a:r>
              <a:rPr lang="pt-PT" dirty="0"/>
              <a:t> </a:t>
            </a:r>
            <a:r>
              <a:rPr lang="pt-PT" dirty="0" smtClean="0"/>
              <a:t>1.2.2 – </a:t>
            </a:r>
            <a:r>
              <a:rPr lang="pt-PT" dirty="0" err="1" smtClean="0"/>
              <a:t>Objectvo</a:t>
            </a:r>
            <a:r>
              <a:rPr lang="pt-PT" dirty="0" smtClean="0"/>
              <a:t> Específico</a:t>
            </a:r>
          </a:p>
          <a:p>
            <a:pPr>
              <a:buNone/>
            </a:pPr>
            <a:r>
              <a:rPr lang="pt-PT" dirty="0" smtClean="0"/>
              <a:t> 1.3 – Problemática</a:t>
            </a:r>
          </a:p>
          <a:p>
            <a:pPr>
              <a:buNone/>
            </a:pPr>
            <a:r>
              <a:rPr lang="pt-PT" dirty="0" smtClean="0"/>
              <a:t> 1.4 – Solução</a:t>
            </a:r>
          </a:p>
          <a:p>
            <a:pPr>
              <a:buNone/>
            </a:pPr>
            <a:r>
              <a:rPr lang="pt-PT" dirty="0" smtClean="0"/>
              <a:t> 1.5 - Cronograma</a:t>
            </a:r>
            <a:endParaRPr lang="pt-PT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 </a:t>
            </a:r>
            <a:br>
              <a:rPr lang="pt-PT" dirty="0"/>
            </a:br>
            <a:r>
              <a:rPr lang="pt-PT" dirty="0" smtClean="0"/>
              <a:t>1.1</a:t>
            </a:r>
            <a:r>
              <a:rPr lang="pt-PT" b="1" dirty="0" smtClean="0"/>
              <a:t>- </a:t>
            </a:r>
            <a:r>
              <a:rPr lang="pt-PT" b="1" dirty="0"/>
              <a:t>Considerações Gerais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/>
              <a:t>         O </a:t>
            </a:r>
            <a:r>
              <a:rPr lang="pt-PT" sz="2400" dirty="0"/>
              <a:t>relatório aborda o estudo e o desenvolvimento de um sistema que facilitará pesquisa/procura de empregos aos cidadãos angolanos. Uma vez que para procurar e encontrar emprego em Angola em qualquer área é necessário locomover-se, gastar dinheiro, procurando em locais aleatórios, mas muitas dessas tentativas não resultado e as resposta demoram a chegar.</a:t>
            </a:r>
          </a:p>
          <a:p>
            <a:endParaRPr lang="pt-PT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1.2</a:t>
            </a:r>
            <a:r>
              <a:rPr lang="pt-PT" dirty="0" smtClean="0"/>
              <a:t>– </a:t>
            </a:r>
            <a:r>
              <a:rPr lang="pt-PT" b="1" dirty="0" smtClean="0"/>
              <a:t>Objectivos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PT" dirty="0"/>
          </a:p>
          <a:p>
            <a:r>
              <a:rPr lang="pt-PT" b="1" dirty="0"/>
              <a:t>1.2.1 – Objectivos </a:t>
            </a:r>
            <a:r>
              <a:rPr lang="pt-PT" b="1" dirty="0" smtClean="0"/>
              <a:t>Gerais</a:t>
            </a:r>
          </a:p>
          <a:p>
            <a:pPr>
              <a:buNone/>
            </a:pPr>
            <a:endParaRPr lang="pt-PT" dirty="0"/>
          </a:p>
          <a:p>
            <a:r>
              <a:rPr lang="pt-PT" b="1" dirty="0"/>
              <a:t>	</a:t>
            </a:r>
            <a:r>
              <a:rPr lang="pt-PT" dirty="0"/>
              <a:t>O objectivo é desenvolver um sistema Web que minimizará a procura aleatória de empregos aos cidadãos angolanos.</a:t>
            </a:r>
          </a:p>
          <a:p>
            <a:pPr>
              <a:buNone/>
            </a:pPr>
            <a:endParaRPr lang="pt-PT" dirty="0"/>
          </a:p>
          <a:p>
            <a:endParaRPr lang="pt-PT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1.2.2- Objectivo Específico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/>
              <a:t>Definir as áreas de cada emprego</a:t>
            </a:r>
          </a:p>
          <a:p>
            <a:r>
              <a:rPr lang="pt-PT" sz="2800" dirty="0"/>
              <a:t>Definir as categorias de candidatos</a:t>
            </a:r>
          </a:p>
          <a:p>
            <a:r>
              <a:rPr lang="pt-PT" sz="2800" dirty="0"/>
              <a:t>Criar o modelo lógico do sistema</a:t>
            </a:r>
          </a:p>
          <a:p>
            <a:r>
              <a:rPr lang="pt-PT" sz="2800" dirty="0"/>
              <a:t>Criar a estrutura da base de dados do sistema</a:t>
            </a:r>
          </a:p>
          <a:p>
            <a:r>
              <a:rPr lang="pt-PT" sz="2800" dirty="0"/>
              <a:t>Criar a base de dados do sistema</a:t>
            </a:r>
          </a:p>
          <a:p>
            <a:r>
              <a:rPr lang="pt-PT" sz="2800" dirty="0"/>
              <a:t>Desenvolver o sistema</a:t>
            </a:r>
          </a:p>
          <a:p>
            <a:r>
              <a:rPr lang="pt-PT" sz="2800" dirty="0"/>
              <a:t>Fazer testes no sistema</a:t>
            </a:r>
          </a:p>
          <a:p>
            <a:endParaRPr lang="pt-PT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1.3</a:t>
            </a:r>
            <a:r>
              <a:rPr lang="pt-PT" dirty="0"/>
              <a:t>–</a:t>
            </a:r>
            <a:r>
              <a:rPr lang="pt-PT" b="1" dirty="0"/>
              <a:t> Problemática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000" dirty="0"/>
              <a:t>Como em Angola para as pessoas acharem emprego é muito trabalhoso e esgotante, elas precisam se deslocar longas distancias e mesmo depois de todo esse esforço, não garantem o emprego.</a:t>
            </a:r>
          </a:p>
          <a:p>
            <a:r>
              <a:rPr lang="pt-PT" sz="3000" dirty="0"/>
              <a:t>As pessoas precisam gastar muito dinheiro para tirar cópias dos documentos, pagando táxi e mesmo assim muitas das empresas alegam não haver vagas!</a:t>
            </a:r>
          </a:p>
          <a:p>
            <a:endParaRPr lang="pt-PT" sz="3000" dirty="0"/>
          </a:p>
          <a:p>
            <a:endParaRPr lang="pt-PT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1.4</a:t>
            </a:r>
            <a:r>
              <a:rPr lang="pt-PT" dirty="0"/>
              <a:t>–</a:t>
            </a:r>
            <a:r>
              <a:rPr lang="pt-PT" b="1" dirty="0"/>
              <a:t>Solução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sz="3000" dirty="0" smtClean="0"/>
              <a:t>Este sistema facilitará a vida de muitas pessoas a procura de um emprego de modo a não percorrerem longas distâncias procurando uma vaga de emprego.</a:t>
            </a:r>
          </a:p>
          <a:p>
            <a:pPr>
              <a:buNone/>
            </a:pPr>
            <a:endParaRPr lang="pt-PT" sz="3000" dirty="0" smtClean="0"/>
          </a:p>
          <a:p>
            <a:r>
              <a:rPr lang="pt-PT" sz="3000" dirty="0" smtClean="0"/>
              <a:t>Com a evolução das Tecnologias de informação, hoje em dia é possível analisar um problema e dar uma ou mais soluções satisfatórias e eficazes aos problemas que surgem nos dias de hoje.</a:t>
            </a:r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1000100" y="1000108"/>
            <a:ext cx="77867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/>
              <a:t>Uma vez analisado o problema dos cidadãos (locomoção aleatória a longas distâncias a procura de emprego), criou-se a ideia de desenvolver um sistema Web para encontrar um emprego de maneira rápida e eficaz. É isso que queremos mudar! Queremos fazer com que o emprego chegue até as pessoas.</a:t>
            </a:r>
            <a:endParaRPr lang="pt-PT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307</TotalTime>
  <Words>355</Words>
  <Application>Microsoft Office PowerPoint</Application>
  <PresentationFormat>Apresentação na tela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Constantia</vt:lpstr>
      <vt:lpstr>Wingdings 2</vt:lpstr>
      <vt:lpstr>Fluxo</vt:lpstr>
      <vt:lpstr> </vt:lpstr>
      <vt:lpstr>Integrantes do grupo</vt:lpstr>
      <vt:lpstr>INTRODUÇÃO </vt:lpstr>
      <vt:lpstr>  1.1- Considerações Gerais </vt:lpstr>
      <vt:lpstr>1.2– Objectivos </vt:lpstr>
      <vt:lpstr>1.2.2- Objectivo Específico </vt:lpstr>
      <vt:lpstr>1.3– Problemática </vt:lpstr>
      <vt:lpstr>1.4–Solução </vt:lpstr>
      <vt:lpstr>Apresentação do PowerPoint</vt:lpstr>
      <vt:lpstr>1.5- Cronograma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Jureuma</dc:creator>
  <cp:lastModifiedBy>Klara João</cp:lastModifiedBy>
  <cp:revision>14</cp:revision>
  <dcterms:created xsi:type="dcterms:W3CDTF">2021-09-15T23:47:42Z</dcterms:created>
  <dcterms:modified xsi:type="dcterms:W3CDTF">2022-04-15T12:37:11Z</dcterms:modified>
</cp:coreProperties>
</file>