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6" r:id="rId4"/>
  </p:sldMasterIdLst>
  <p:notesMasterIdLst>
    <p:notesMasterId r:id="rId16"/>
  </p:notesMasterIdLst>
  <p:sldIdLst>
    <p:sldId id="256" r:id="rId5"/>
    <p:sldId id="257" r:id="rId6"/>
    <p:sldId id="269" r:id="rId7"/>
    <p:sldId id="262" r:id="rId8"/>
    <p:sldId id="263" r:id="rId9"/>
    <p:sldId id="264" r:id="rId10"/>
    <p:sldId id="259" r:id="rId11"/>
    <p:sldId id="265" r:id="rId12"/>
    <p:sldId id="266" r:id="rId13"/>
    <p:sldId id="268" r:id="rId14"/>
    <p:sldId id="261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54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39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20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7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11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22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45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/>
          <p:nvPr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3">
            <a:alphaModFix/>
          </a:blip>
          <a:srcRect l="2728" t="9105" r="5160" b="14820"/>
          <a:stretch/>
        </p:blipFill>
        <p:spPr>
          <a:xfrm>
            <a:off x="5553449" y="235375"/>
            <a:ext cx="1085102" cy="757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2" name="Google Shape;12;p9"/>
            <p:cNvSpPr/>
            <p:nvPr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 txBox="1"/>
            <p:nvPr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Instituto de Telecomunicações | Bairro dos CTTs,  Km7 – Luanda/Angola | Tel.: 940747200 | E-mail: itel.geral@gmail.com | www.itel.gov.ao</a:t>
              </a:r>
              <a:endPara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1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99076" y="2633849"/>
            <a:ext cx="7871910" cy="16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5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Sistema </a:t>
            </a:r>
            <a:r>
              <a:rPr lang="pt-PT" sz="540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pt-PT" sz="540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Gestão de Frota</a:t>
            </a:r>
            <a:endParaRPr sz="5400" i="0" u="none" strike="noStrike" cap="none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491206" y="170465"/>
            <a:ext cx="361952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18752"/>
              </p:ext>
            </p:extLst>
          </p:nvPr>
        </p:nvGraphicFramePr>
        <p:xfrm>
          <a:off x="1916537" y="1899140"/>
          <a:ext cx="8768861" cy="291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87">
                  <a:extLst>
                    <a:ext uri="{9D8B030D-6E8A-4147-A177-3AD203B41FA5}">
                      <a16:colId xmlns:a16="http://schemas.microsoft.com/office/drawing/2014/main" val="2802116818"/>
                    </a:ext>
                  </a:extLst>
                </a:gridCol>
                <a:gridCol w="2197121">
                  <a:extLst>
                    <a:ext uri="{9D8B030D-6E8A-4147-A177-3AD203B41FA5}">
                      <a16:colId xmlns:a16="http://schemas.microsoft.com/office/drawing/2014/main" val="371159001"/>
                    </a:ext>
                  </a:extLst>
                </a:gridCol>
                <a:gridCol w="2922953">
                  <a:extLst>
                    <a:ext uri="{9D8B030D-6E8A-4147-A177-3AD203B41FA5}">
                      <a16:colId xmlns:a16="http://schemas.microsoft.com/office/drawing/2014/main" val="4010552972"/>
                    </a:ext>
                  </a:extLst>
                </a:gridCol>
              </a:tblGrid>
              <a:tr h="729761">
                <a:tc>
                  <a:txBody>
                    <a:bodyPr/>
                    <a:lstStyle/>
                    <a:p>
                      <a:r>
                        <a:rPr lang="pt-PT" dirty="0" smtClean="0"/>
                        <a:t>Tarefas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22542"/>
                  </a:ext>
                </a:extLst>
              </a:tr>
              <a:tr h="729761">
                <a:tc>
                  <a:txBody>
                    <a:bodyPr/>
                    <a:lstStyle/>
                    <a:p>
                      <a:r>
                        <a:rPr lang="pt-PT" smtClean="0"/>
                        <a:t>Escolha do 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Junho</a:t>
                      </a:r>
                      <a:r>
                        <a:rPr lang="pt-PT" baseline="0" dirty="0" smtClean="0"/>
                        <a:t> de </a:t>
                      </a:r>
                      <a:r>
                        <a:rPr lang="pt-PT" dirty="0" smtClean="0"/>
                        <a:t>2022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75897"/>
                  </a:ext>
                </a:extLst>
              </a:tr>
              <a:tr h="729761">
                <a:tc>
                  <a:txBody>
                    <a:bodyPr/>
                    <a:lstStyle/>
                    <a:p>
                      <a:r>
                        <a:rPr lang="pt-PT" dirty="0" smtClean="0"/>
                        <a:t>Pesquisa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60358"/>
                  </a:ext>
                </a:extLst>
              </a:tr>
              <a:tr h="729761">
                <a:tc>
                  <a:txBody>
                    <a:bodyPr/>
                    <a:lstStyle/>
                    <a:p>
                      <a:r>
                        <a:rPr lang="pt-PT" dirty="0" smtClean="0"/>
                        <a:t>Escolha</a:t>
                      </a:r>
                      <a:r>
                        <a:rPr lang="pt-PT" baseline="0" dirty="0" smtClean="0"/>
                        <a:t> das tecnologias/ferramentas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7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089275" y="1188825"/>
            <a:ext cx="260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0" u="none" strike="noStrike" cap="none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SUMÁ</a:t>
            </a:r>
            <a:r>
              <a:rPr lang="pt-PT" sz="4000" b="1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RIO</a:t>
            </a:r>
            <a:endParaRPr dirty="0"/>
          </a:p>
        </p:txBody>
      </p:sp>
      <p:grpSp>
        <p:nvGrpSpPr>
          <p:cNvPr id="66" name="Google Shape;66;p2"/>
          <p:cNvGrpSpPr/>
          <p:nvPr/>
        </p:nvGrpSpPr>
        <p:grpSpPr>
          <a:xfrm>
            <a:off x="753898" y="1896708"/>
            <a:ext cx="10684205" cy="4328800"/>
            <a:chOff x="935" y="1647"/>
            <a:chExt cx="4014" cy="566"/>
          </a:xfrm>
        </p:grpSpPr>
        <p:sp>
          <p:nvSpPr>
            <p:cNvPr id="67" name="Google Shape;67;p2"/>
            <p:cNvSpPr/>
            <p:nvPr/>
          </p:nvSpPr>
          <p:spPr>
            <a:xfrm>
              <a:off x="1105" y="1647"/>
              <a:ext cx="3844" cy="566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35" y="1651"/>
              <a:ext cx="126" cy="562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1206393" y="1927300"/>
            <a:ext cx="7105268" cy="42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de Uso do Sistema;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Distribuição de tarefas;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sym typeface="Twentieth Century"/>
              </a:rPr>
              <a:t>Cronograma do Projecto;</a:t>
            </a:r>
            <a:endParaRPr lang="pt-AO" sz="3200" dirty="0" smtClean="0">
              <a:solidFill>
                <a:schemeClr val="lt1"/>
              </a:solidFill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509683" y="178790"/>
            <a:ext cx="558813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830440" y="1207477"/>
            <a:ext cx="10946621" cy="46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167A4"/>
              </a:buClr>
              <a:buSzPts val="2800"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Hoje em dia o avanço das tecnologias tem tornado o mundo cada vez mais moderno e simplificando o trabalho do homem.</a:t>
            </a:r>
            <a:b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Todos os dias surgem novas ideias novos soluções e até novas formas de melhor o que já existe utilizando técnicas.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244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408703" y="178790"/>
            <a:ext cx="333493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917134" y="967079"/>
            <a:ext cx="3701758" cy="5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 GERAL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Pentágono 2"/>
          <p:cNvSpPr/>
          <p:nvPr/>
        </p:nvSpPr>
        <p:spPr>
          <a:xfrm>
            <a:off x="917134" y="1518064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DESENVOLVER UM SISTEMA QUE FACILITE </a:t>
            </a:r>
            <a:r>
              <a:rPr lang="pt-PT" smtClean="0"/>
              <a:t>A LOCALIZAÇÃO DE AUTOCARROS</a:t>
            </a:r>
            <a:endParaRPr lang="pt-BR" dirty="0"/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917134" y="2572941"/>
            <a:ext cx="4979574" cy="4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 ESPECÍFICOS</a:t>
            </a:r>
            <a:endParaRPr lang="pt-PT" sz="2800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917134" y="306832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PLANEAR O CICLO DE FUNCIONAMENTO DO PROJECTO</a:t>
            </a:r>
            <a:endParaRPr lang="pt-BR" dirty="0"/>
          </a:p>
        </p:txBody>
      </p:sp>
      <p:sp>
        <p:nvSpPr>
          <p:cNvPr id="9" name="Pentágono 8"/>
          <p:cNvSpPr/>
          <p:nvPr/>
        </p:nvSpPr>
        <p:spPr>
          <a:xfrm>
            <a:off x="6544211" y="3088814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FAZER LEVANTAMENTO DE REQUISITOS DO SISTEMA</a:t>
            </a:r>
            <a:endParaRPr lang="pt-BR" dirty="0"/>
          </a:p>
        </p:txBody>
      </p:sp>
      <p:sp>
        <p:nvSpPr>
          <p:cNvPr id="10" name="Pentágono 9"/>
          <p:cNvSpPr/>
          <p:nvPr/>
        </p:nvSpPr>
        <p:spPr>
          <a:xfrm>
            <a:off x="917134" y="392415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DEFINIR AS TECNOLOGIAS A SEREM USADAS</a:t>
            </a:r>
            <a:endParaRPr lang="pt-BR" dirty="0"/>
          </a:p>
        </p:txBody>
      </p:sp>
      <p:sp>
        <p:nvSpPr>
          <p:cNvPr id="11" name="Pentágono 10"/>
          <p:cNvSpPr/>
          <p:nvPr/>
        </p:nvSpPr>
        <p:spPr>
          <a:xfrm>
            <a:off x="6544211" y="392415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CRIAR A ESRTUTURA DA BASE DE DADOS DO SISTEMA</a:t>
            </a:r>
            <a:endParaRPr lang="pt-BR" dirty="0"/>
          </a:p>
        </p:txBody>
      </p:sp>
      <p:sp>
        <p:nvSpPr>
          <p:cNvPr id="12" name="Pentágono 11"/>
          <p:cNvSpPr/>
          <p:nvPr/>
        </p:nvSpPr>
        <p:spPr>
          <a:xfrm>
            <a:off x="917134" y="477998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FAZER OS DIAGRAMAS DO SISTEMA</a:t>
            </a:r>
            <a:endParaRPr lang="pt-BR" dirty="0"/>
          </a:p>
        </p:txBody>
      </p:sp>
      <p:sp>
        <p:nvSpPr>
          <p:cNvPr id="13" name="Pentágono 12"/>
          <p:cNvSpPr/>
          <p:nvPr/>
        </p:nvSpPr>
        <p:spPr>
          <a:xfrm>
            <a:off x="6544211" y="477998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REALIZAR TESTES NO SISTEMA</a:t>
            </a:r>
            <a:endParaRPr lang="pt-BR" dirty="0"/>
          </a:p>
        </p:txBody>
      </p:sp>
      <p:sp>
        <p:nvSpPr>
          <p:cNvPr id="14" name="Pentágono 13"/>
          <p:cNvSpPr/>
          <p:nvPr/>
        </p:nvSpPr>
        <p:spPr>
          <a:xfrm>
            <a:off x="917134" y="563581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CRIAR O FRONT-END DO SISTEMA</a:t>
            </a:r>
            <a:endParaRPr lang="pt-BR" dirty="0"/>
          </a:p>
        </p:txBody>
      </p:sp>
      <p:sp>
        <p:nvSpPr>
          <p:cNvPr id="15" name="Pentágono 14"/>
          <p:cNvSpPr/>
          <p:nvPr/>
        </p:nvSpPr>
        <p:spPr>
          <a:xfrm>
            <a:off x="6544211" y="5635815"/>
            <a:ext cx="4979574" cy="58021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CRIAR O MODELO LÓGICO DO PROJECTO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394710" y="178790"/>
            <a:ext cx="403527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4" y="1505242"/>
            <a:ext cx="5641145" cy="40233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480"/>
            <a:ext cx="5732584" cy="57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 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06" y="1893714"/>
            <a:ext cx="5421979" cy="37513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6" y="1893715"/>
            <a:ext cx="5498122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410521" y="170465"/>
            <a:ext cx="361952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DE USO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85" y="595339"/>
            <a:ext cx="7634796" cy="595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281083" y="170465"/>
            <a:ext cx="685800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23" y="4472508"/>
            <a:ext cx="1145005" cy="11450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525002"/>
            <a:ext cx="1003196" cy="10031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09" y="3098955"/>
            <a:ext cx="839045" cy="8390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45" y="2671277"/>
            <a:ext cx="820335" cy="8203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3961446"/>
            <a:ext cx="820335" cy="8203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8" y="2945309"/>
            <a:ext cx="909285" cy="9092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3" y="3180653"/>
            <a:ext cx="803492" cy="8272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54" y="1650719"/>
            <a:ext cx="854686" cy="8546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09" y="4388813"/>
            <a:ext cx="1286445" cy="12864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4" y="1594855"/>
            <a:ext cx="933343" cy="9333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78" y="1513369"/>
            <a:ext cx="1015482" cy="101548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0" y="4554590"/>
            <a:ext cx="1114577" cy="9092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2748031"/>
            <a:ext cx="658795" cy="68661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78" y="3862055"/>
            <a:ext cx="1115258" cy="91972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1680814"/>
            <a:ext cx="763149" cy="738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4078" y="5158779"/>
            <a:ext cx="742668" cy="9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181385" y="183912"/>
            <a:ext cx="6056403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DISTRIBUIÇÃO DE TAREFAS 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695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117</Words>
  <Application>Microsoft Office PowerPoint</Application>
  <PresentationFormat>Widescreen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Noto Sans Symbols</vt:lpstr>
      <vt:lpstr>Calibri</vt:lpstr>
      <vt:lpstr>Twentieth Century</vt:lpstr>
      <vt:lpstr>Roboto</vt:lpstr>
      <vt:lpstr>Arial</vt:lpstr>
      <vt:lpstr>Tema do Office</vt:lpstr>
      <vt:lpstr>Personalizar design</vt:lpstr>
      <vt:lpstr>1_Personalizar design</vt:lpstr>
      <vt:lpstr>Modelo de apresentação personalizado</vt:lpstr>
      <vt:lpstr>Sistema de Gestão de Frota</vt:lpstr>
      <vt:lpstr>Apresentação do PowerPoint</vt:lpstr>
      <vt:lpstr> Hoje em dia o avanço das tecnologias tem tornado o mundo cada vez mais moderno e simplificando o trabalho do homem.  Todos os dias surgem novas ideias novos soluções e até novas formas de melhor o que já existe utilizando técnicas.</vt:lpstr>
      <vt:lpstr>OBJECTIVO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Frota</dc:title>
  <dc:creator>MÁRIO ALBERTINO COSTA</dc:creator>
  <cp:lastModifiedBy>Klara João</cp:lastModifiedBy>
  <cp:revision>77</cp:revision>
  <dcterms:created xsi:type="dcterms:W3CDTF">2020-07-29T14:11:07Z</dcterms:created>
  <dcterms:modified xsi:type="dcterms:W3CDTF">2022-10-16T17:47:27Z</dcterms:modified>
</cp:coreProperties>
</file>