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9" r:id="rId4"/>
  </p:sldMasterIdLst>
  <p:sldIdLst>
    <p:sldId id="256" r:id="rId5"/>
    <p:sldId id="257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3" r:id="rId15"/>
    <p:sldId id="264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82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0B66-FDF8-4072-B515-6818F94632F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BE78-F19F-43BB-B71C-8AC6085B93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9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 preserve="1">
  <p:cSld name="Slide de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8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 preserve="1">
  <p:cSld name="2_Slide de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>
            <a:spLocks noGrp="1"/>
          </p:cNvSpPr>
          <p:nvPr>
            <p:ph type="pic" idx="2"/>
          </p:nvPr>
        </p:nvSpPr>
        <p:spPr>
          <a:xfrm>
            <a:off x="6751500" y="2124971"/>
            <a:ext cx="288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9" name="Google Shape;29;p15"/>
          <p:cNvSpPr>
            <a:spLocks noGrp="1"/>
          </p:cNvSpPr>
          <p:nvPr>
            <p:ph type="pic" idx="3"/>
          </p:nvPr>
        </p:nvSpPr>
        <p:spPr>
          <a:xfrm>
            <a:off x="7743825" y="600626"/>
            <a:ext cx="4438650" cy="592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79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 preserve="1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7879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 preserve="1">
  <p:cSld name="Diapositivo de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05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161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/>
          <p:nvPr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3">
            <a:alphaModFix/>
          </a:blip>
          <a:srcRect l="2728" t="9105" r="5160" b="14820"/>
          <a:stretch/>
        </p:blipFill>
        <p:spPr>
          <a:xfrm>
            <a:off x="5553449" y="235375"/>
            <a:ext cx="1085102" cy="757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2" name="Google Shape;12;p9"/>
            <p:cNvSpPr/>
            <p:nvPr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 txBox="1"/>
            <p:nvPr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Instituto de Telecomunicações | Bairro dos CTTs,  Km7 – Luanda/Angola | Tel.: 940747200 | E-mail: itel.geral@gmail.com | www.itel.gov.ao</a:t>
              </a:r>
              <a:endPara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7504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8526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824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png"/><Relationship Id="rId17" Type="http://schemas.openxmlformats.org/officeDocument/2006/relationships/image" Target="../media/image25.jpeg"/><Relationship Id="rId2" Type="http://schemas.openxmlformats.org/officeDocument/2006/relationships/image" Target="../media/image10.jp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23.jpe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134895" y="2391507"/>
            <a:ext cx="8472145" cy="1702191"/>
          </a:xfrm>
        </p:spPr>
        <p:txBody>
          <a:bodyPr/>
          <a:lstStyle/>
          <a:p>
            <a:pPr algn="ctr"/>
            <a:r>
              <a:rPr lang="pt-PT" dirty="0" smtClean="0"/>
              <a:t>Sistema para Procura e Oferta de Emprego</a:t>
            </a:r>
            <a:endParaRPr lang="en-US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745587" y="4473526"/>
            <a:ext cx="10114671" cy="1744393"/>
          </a:xfrm>
        </p:spPr>
        <p:txBody>
          <a:bodyPr>
            <a:normAutofit/>
          </a:bodyPr>
          <a:lstStyle/>
          <a:p>
            <a:pPr algn="l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Jurema de Sousa: nº13064</a:t>
            </a:r>
          </a:p>
          <a:p>
            <a:pPr algn="l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Marcelina João: nº 12729 </a:t>
            </a:r>
          </a:p>
          <a:p>
            <a:pPr algn="l"/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Turma: A1</a:t>
            </a:r>
            <a:endParaRPr lang="pt-PT" dirty="0" smtClean="0"/>
          </a:p>
          <a:p>
            <a:r>
              <a:rPr lang="pt-PT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Joelson Narciso</a:t>
            </a:r>
            <a:r>
              <a:rPr lang="pt-PT" sz="19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561515"/>
            <a:ext cx="10170942" cy="478301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00444" y="900332"/>
            <a:ext cx="9144000" cy="8299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Mental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256" y="2882583"/>
            <a:ext cx="9144000" cy="775017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Apresentação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03385"/>
            <a:ext cx="9144000" cy="886264"/>
          </a:xfrm>
        </p:spPr>
        <p:txBody>
          <a:bodyPr/>
          <a:lstStyle/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Conclusão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4911" y="2138289"/>
            <a:ext cx="11113477" cy="3119511"/>
          </a:xfrm>
        </p:spPr>
        <p:txBody>
          <a:bodyPr/>
          <a:lstStyle/>
          <a:p>
            <a:pPr algn="just"/>
            <a:r>
              <a:rPr lang="pt-PT" dirty="0"/>
              <a:t>Após concluirmos o trabalho com muita dedicação, esperamos ter alcançado o resultado pretendido e cumprindo com os requisitos citados nos môdulos anteriores</a:t>
            </a:r>
            <a:r>
              <a:rPr lang="pt-PT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pt-PT" dirty="0"/>
              <a:t>Concluimos que o sistema para procura e oferta de emprego é um sistema web desenvolvido com objectivo de ajudar as pessoas a procurar e encontrar emprego em Angola de maneira simplificada.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5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45920" y="1378869"/>
            <a:ext cx="8679766" cy="5121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615462" y="2027506"/>
            <a:ext cx="8679766" cy="403742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</a:p>
          <a:p>
            <a:pPr lvl="1"/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Geral</a:t>
            </a:r>
          </a:p>
          <a:p>
            <a:pPr lvl="1"/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Específicos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e Tecnologias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Diagamas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17453"/>
            <a:ext cx="9144000" cy="548639"/>
          </a:xfrm>
        </p:spPr>
        <p:txBody>
          <a:bodyPr/>
          <a:lstStyle/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6371" y="1434906"/>
            <a:ext cx="10888393" cy="1533378"/>
          </a:xfrm>
        </p:spPr>
        <p:txBody>
          <a:bodyPr/>
          <a:lstStyle/>
          <a:p>
            <a:pPr algn="just"/>
            <a:r>
              <a:rPr lang="pt-PT" dirty="0"/>
              <a:t>Actualmente as tecnológias estão sempre em desenvolvimento, todos dias surgem frameworks para todo tipo de linguagem, os desenvolvedores estão adicionando ferramentas que ajudam e facilitam os desenvolvimento de diversas aplicações fazendo com que diversas pessoas se enteressem mais por tecnologias.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7" y="3207434"/>
            <a:ext cx="5340985" cy="32426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10" y="3207434"/>
            <a:ext cx="5384554" cy="32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64841" y="1396379"/>
            <a:ext cx="8596668" cy="67157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8" y="2067951"/>
            <a:ext cx="5661642" cy="40233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2067951"/>
            <a:ext cx="5641145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99081" y="1210707"/>
            <a:ext cx="8596668" cy="6986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 do Sistema 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-1" y="1772529"/>
            <a:ext cx="5486401" cy="442309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Geral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o Sistema para Facicitar a Procura de Emprego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4" name="Espaço Reservado para Conteúdo 3"/>
          <p:cNvSpPr txBox="1">
            <a:spLocks/>
          </p:cNvSpPr>
          <p:nvPr/>
        </p:nvSpPr>
        <p:spPr>
          <a:xfrm>
            <a:off x="5486401" y="1772529"/>
            <a:ext cx="6105378" cy="467047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Específicos </a:t>
            </a:r>
            <a:endParaRPr lang="pt-P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Planear o ciclo de funcionamento do projetos;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o Front-end do sistema;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o levantamento de requisitos do sistema;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as tecnologias a serem usadas;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os diagramas do sistema;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modelo lógico;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estrutura da base de dados do sistema;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o sistemas;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testes no sistema;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o sistema em funcionamento.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/>
        </p:nvSpPr>
        <p:spPr>
          <a:xfrm>
            <a:off x="1952410" y="1055078"/>
            <a:ext cx="8596668" cy="647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4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r>
              <a:rPr lang="pt-PT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842868"/>
            <a:ext cx="5623560" cy="44600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44" y="1702192"/>
            <a:ext cx="5636569" cy="44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49530" y="511127"/>
            <a:ext cx="8269719" cy="72466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05" y="4979857"/>
            <a:ext cx="1526826" cy="12829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05" y="3253846"/>
            <a:ext cx="1458023" cy="14580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4" y="1724905"/>
            <a:ext cx="816148" cy="10632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34" y="3245736"/>
            <a:ext cx="1631853" cy="13034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33" y="4925401"/>
            <a:ext cx="1631853" cy="12800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06" y="1547737"/>
            <a:ext cx="1458023" cy="138123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35" y="1698529"/>
            <a:ext cx="1631853" cy="1331170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549530" y="255741"/>
            <a:ext cx="8269719" cy="101035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21395" y="1085734"/>
            <a:ext cx="8269719" cy="1010352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e Tecn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logias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" y="4571390"/>
            <a:ext cx="944972" cy="70802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28" y="3256732"/>
            <a:ext cx="1198611" cy="119861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20" y="1724905"/>
            <a:ext cx="1372576" cy="10269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03" y="1810396"/>
            <a:ext cx="756615" cy="78856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33" y="3342439"/>
            <a:ext cx="826989" cy="79528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23" y="4361634"/>
            <a:ext cx="1228388" cy="987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40" y="3074008"/>
            <a:ext cx="1196171" cy="98645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96" y="1810396"/>
            <a:ext cx="1025815" cy="102581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9" y="3221860"/>
            <a:ext cx="1211609" cy="91586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368" y="4925401"/>
            <a:ext cx="1043879" cy="9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44505" y="1405475"/>
            <a:ext cx="9144000" cy="775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Utilizadores do Sistema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65435"/>
            <a:ext cx="5486400" cy="4322823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34" y="1965434"/>
            <a:ext cx="5538959" cy="43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4684" y="942536"/>
            <a:ext cx="9144000" cy="6471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</a:t>
            </a:r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1589650"/>
            <a:ext cx="10818055" cy="46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PAP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TemplatePAP</Template>
  <TotalTime>261</TotalTime>
  <Words>235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Times New Roman</vt:lpstr>
      <vt:lpstr>Twentieth Century</vt:lpstr>
      <vt:lpstr>Wingdings</vt:lpstr>
      <vt:lpstr>TemplatePAP</vt:lpstr>
      <vt:lpstr>Personalizar design</vt:lpstr>
      <vt:lpstr>1_Personalizar design</vt:lpstr>
      <vt:lpstr>Modelo de apresentação personalizado</vt:lpstr>
      <vt:lpstr>Sistema para Procura e Oferta de Emprego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Mário Albertino</dc:creator>
  <cp:lastModifiedBy>Klara João</cp:lastModifiedBy>
  <cp:revision>104</cp:revision>
  <dcterms:created xsi:type="dcterms:W3CDTF">2022-05-24T07:33:23Z</dcterms:created>
  <dcterms:modified xsi:type="dcterms:W3CDTF">2022-09-29T20:56:47Z</dcterms:modified>
</cp:coreProperties>
</file>