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998850" y="1678425"/>
            <a:ext cx="5053499" cy="102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Proyecto final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 sz="3000"/>
              <a:t>Estructura de datos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11700" y="2834125"/>
            <a:ext cx="8520600" cy="164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Mario Carrillo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Sandra Alcaraz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Floreth González</a:t>
            </a:r>
          </a:p>
          <a:p>
            <a:pPr lvl="0" algn="l">
              <a:spcBef>
                <a:spcPts val="0"/>
              </a:spcBef>
              <a:buNone/>
            </a:pPr>
            <a:r>
              <a:rPr lang="es"/>
              <a:t>					</a:t>
            </a:r>
          </a:p>
        </p:txBody>
      </p:sp>
      <p:pic>
        <p:nvPicPr>
          <p:cNvPr descr="HorizontalPrimario Azul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837" y="582425"/>
            <a:ext cx="3318326" cy="87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Actual</a:t>
            </a:r>
            <a:r>
              <a:rPr lang="es"/>
              <a:t>mente hay una falta de programas para el desarrollo de los infantes, que generen habilidades motrices y psicológicas. Es por eso que nosotros nos enfocamos en la creación de un videojuego que brinda una solución factible dirigido al sector de este problema.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 del proyecto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Nuestro objetivo es desarrollar un videojuego en el  que los niños puedan crear su propia música, en la cual se </a:t>
            </a:r>
            <a:r>
              <a:rPr lang="es"/>
              <a:t>implementan</a:t>
            </a:r>
            <a:r>
              <a:rPr lang="es"/>
              <a:t> </a:t>
            </a:r>
            <a:r>
              <a:rPr lang="es"/>
              <a:t>estructuras</a:t>
            </a:r>
            <a:r>
              <a:rPr lang="es"/>
              <a:t> de datos para que sea eficiente y tenga éxito nuestro programa.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Estructuras que se implementarán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Implementaremos una: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 LinkedList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Avances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El proyecto se encuentra en la primera</a:t>
            </a:r>
            <a:r>
              <a:rPr lang="es"/>
              <a:t> fase, implementando una LinkedList en donde se encuentra la información de los comandos a seguir por ejemplo, la secuencia de las notas musicales.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Tareas pendientes del proyecto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Agregar sonido a las notas.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Implementar más modos en el videojuego: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s"/>
              <a:t>modo creación (el jugador puede crear </a:t>
            </a:r>
            <a:r>
              <a:rPr lang="es"/>
              <a:t>su propia melodía</a:t>
            </a:r>
            <a:r>
              <a:rPr lang="es"/>
              <a:t>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Un poco de código (Screen)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Liga github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