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0231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1998850" y="1678425"/>
            <a:ext cx="5053499" cy="102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Proyecto final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sz="3000"/>
              <a:t>Estructura de datos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64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Mario Carrillo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Sandra Alcaraz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Floreth González</a:t>
            </a:r>
          </a:p>
          <a:p>
            <a:pPr lvl="0" algn="l">
              <a:spcBef>
                <a:spcPts val="0"/>
              </a:spcBef>
              <a:buNone/>
            </a:pPr>
            <a:r>
              <a:rPr lang="es"/>
              <a:t>					</a:t>
            </a:r>
          </a:p>
        </p:txBody>
      </p:sp>
      <p:pic>
        <p:nvPicPr>
          <p:cNvPr id="74" name="Shape 74" descr="HorizontalPrimario Azu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837" y="582425"/>
            <a:ext cx="3318326" cy="8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Actualmente hay una falta de programas para el desarrollo de los infantes, que generen habilidades motrices y psicológicas. Es por eso que nosotros nos enfocamos en la creación de un videojuego que brinda una solución factible dirigido al sector de este problema.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 del proyecto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Nuestro objetivo es desarrollar un videojuego en el  que los niños puedan crear su propia música, en la cual se implementan estructuras de datos para que sea eficiente y tenga éxito nuestro programa.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Estructuras que se implementarán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Implementaremos una:</a:t>
            </a:r>
          </a:p>
          <a:p>
            <a:pPr marL="457200" lvl="0" indent="-228600">
              <a:spcBef>
                <a:spcPts val="0"/>
              </a:spcBef>
            </a:pPr>
            <a:r>
              <a:rPr lang="es"/>
              <a:t> LinkedList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Avances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s"/>
              <a:t>El proyecto se encuentra en la primera fase, implementando una LinkedList en donde se encuentra la información de los comandos a seguir por ejemplo, la secuencia de las notas musicales.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Tareas pendientes del proyecto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s"/>
              <a:t>Agregar sonido a las notas.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s"/>
              <a:t>Implementar más modos en el videojuego: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s"/>
              <a:t>modo creación (el jugador puede crear su propia melodía)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Liga github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https://github.com/mariocr94/EstructuraDatos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Presentación en pantalla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Raleway</vt:lpstr>
      <vt:lpstr>Lato</vt:lpstr>
      <vt:lpstr>swiss-2</vt:lpstr>
      <vt:lpstr>Proyecto final Estructura de datos</vt:lpstr>
      <vt:lpstr>Introducción</vt:lpstr>
      <vt:lpstr>Objetivo del proyecto</vt:lpstr>
      <vt:lpstr>Estructuras que se implementarán</vt:lpstr>
      <vt:lpstr>Avances</vt:lpstr>
      <vt:lpstr>Tareas pendientes del proyecto</vt:lpstr>
      <vt:lpstr>Liga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Estructura de datos</dc:title>
  <cp:lastModifiedBy>Mario</cp:lastModifiedBy>
  <cp:revision>1</cp:revision>
  <dcterms:modified xsi:type="dcterms:W3CDTF">2017-03-24T15:03:59Z</dcterms:modified>
</cp:coreProperties>
</file>