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B4E0"/>
    <a:srgbClr val="3B87CD"/>
    <a:srgbClr val="307CC2"/>
    <a:srgbClr val="5F9ED7"/>
    <a:srgbClr val="FFFF33"/>
    <a:srgbClr val="215483"/>
    <a:srgbClr val="B0AC00"/>
    <a:srgbClr val="0C1E2E"/>
    <a:srgbClr val="D1CC00"/>
    <a:srgbClr val="133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DCAD-02F2-4348-AEC9-2F32BD06C1D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BF6-C4F6-4876-A858-537B581C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8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DCAD-02F2-4348-AEC9-2F32BD06C1D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BF6-C4F6-4876-A858-537B581C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DCAD-02F2-4348-AEC9-2F32BD06C1D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BF6-C4F6-4876-A858-537B581C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5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DCAD-02F2-4348-AEC9-2F32BD06C1D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BF6-C4F6-4876-A858-537B581C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DCAD-02F2-4348-AEC9-2F32BD06C1D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BF6-C4F6-4876-A858-537B581C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7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DCAD-02F2-4348-AEC9-2F32BD06C1D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BF6-C4F6-4876-A858-537B581C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5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DCAD-02F2-4348-AEC9-2F32BD06C1D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BF6-C4F6-4876-A858-537B581C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9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DCAD-02F2-4348-AEC9-2F32BD06C1D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BF6-C4F6-4876-A858-537B581C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8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DCAD-02F2-4348-AEC9-2F32BD06C1D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BF6-C4F6-4876-A858-537B581C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DCAD-02F2-4348-AEC9-2F32BD06C1D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BF6-C4F6-4876-A858-537B581C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3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DCAD-02F2-4348-AEC9-2F32BD06C1D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BF6-C4F6-4876-A858-537B581C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DDCAD-02F2-4348-AEC9-2F32BD06C1D0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2DBF6-C4F6-4876-A858-537B581C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1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imgur.com/hOFdM6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90887" y="273327"/>
            <a:ext cx="6401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orange juice" panose="02000000000000000000" pitchFamily="2" charset="0"/>
              </a:rPr>
              <a:t>TIME WINDER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389" y="1342627"/>
            <a:ext cx="5362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FFF00"/>
                </a:solidFill>
                <a:latin typeface="04b" panose="00000400000000000000" pitchFamily="2" charset="0"/>
              </a:rPr>
              <a:t>02:16</a:t>
            </a:r>
            <a:endParaRPr lang="en-US" sz="9600" dirty="0">
              <a:solidFill>
                <a:srgbClr val="FFFF00"/>
              </a:solidFill>
              <a:latin typeface="04b" panose="00000400000000000000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876028" y="3065696"/>
            <a:ext cx="1928291" cy="707886"/>
            <a:chOff x="5370490" y="2693306"/>
            <a:chExt cx="2711003" cy="936321"/>
          </a:xfrm>
          <a:solidFill>
            <a:srgbClr val="FF0000"/>
          </a:solidFill>
        </p:grpSpPr>
        <p:sp>
          <p:nvSpPr>
            <p:cNvPr id="14" name="Rounded Rectangle 13"/>
            <p:cNvSpPr/>
            <p:nvPr/>
          </p:nvSpPr>
          <p:spPr>
            <a:xfrm>
              <a:off x="5370490" y="2754328"/>
              <a:ext cx="2711003" cy="814278"/>
            </a:xfrm>
            <a:prstGeom prst="roundRect">
              <a:avLst/>
            </a:prstGeom>
            <a:solidFill>
              <a:srgbClr val="FF434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92126" y="2693306"/>
              <a:ext cx="2091309" cy="93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01FF74"/>
                  </a:solidFill>
                  <a:latin typeface="Colored Crayons" panose="02000500000000000000" pitchFamily="2" charset="0"/>
                </a:rPr>
                <a:t>PAUSE</a:t>
              </a:r>
              <a:endParaRPr lang="en-US" sz="4000" dirty="0">
                <a:solidFill>
                  <a:srgbClr val="01FF74"/>
                </a:solidFill>
                <a:latin typeface="Colored Crayons" panose="02000500000000000000" pitchFamily="2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11422" y="3111830"/>
            <a:ext cx="1928291" cy="707886"/>
            <a:chOff x="9974922" y="1684475"/>
            <a:chExt cx="2711003" cy="936321"/>
          </a:xfrm>
          <a:solidFill>
            <a:schemeClr val="bg1">
              <a:lumMod val="85000"/>
            </a:schemeClr>
          </a:solidFill>
        </p:grpSpPr>
        <p:sp>
          <p:nvSpPr>
            <p:cNvPr id="17" name="Rounded Rectangle 16"/>
            <p:cNvSpPr/>
            <p:nvPr/>
          </p:nvSpPr>
          <p:spPr>
            <a:xfrm>
              <a:off x="9974922" y="1745496"/>
              <a:ext cx="2711003" cy="81427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84768" y="1684475"/>
              <a:ext cx="2091309" cy="93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FFFF00"/>
                  </a:solidFill>
                  <a:latin typeface="Colored Crayons" panose="02000500000000000000" pitchFamily="2" charset="0"/>
                </a:rPr>
                <a:t>Clear</a:t>
              </a:r>
              <a:endParaRPr lang="en-US" sz="4000" dirty="0">
                <a:solidFill>
                  <a:srgbClr val="FFFF00"/>
                </a:solidFill>
                <a:latin typeface="Colored Crayons" panose="02000500000000000000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76028" y="3065696"/>
            <a:ext cx="1928291" cy="707886"/>
            <a:chOff x="5370490" y="2693306"/>
            <a:chExt cx="2711003" cy="936321"/>
          </a:xfrm>
          <a:solidFill>
            <a:schemeClr val="bg1">
              <a:lumMod val="85000"/>
            </a:schemeClr>
          </a:solidFill>
        </p:grpSpPr>
        <p:sp>
          <p:nvSpPr>
            <p:cNvPr id="20" name="Rounded Rectangle 19"/>
            <p:cNvSpPr/>
            <p:nvPr/>
          </p:nvSpPr>
          <p:spPr>
            <a:xfrm>
              <a:off x="5370490" y="2754328"/>
              <a:ext cx="2711003" cy="814278"/>
            </a:xfrm>
            <a:prstGeom prst="roundRect">
              <a:avLst/>
            </a:prstGeom>
            <a:solidFill>
              <a:srgbClr val="81DEFF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91297" y="2693306"/>
              <a:ext cx="2389367" cy="93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/>
                  </a:solidFill>
                  <a:latin typeface="Colored Crayons" panose="02000500000000000000" pitchFamily="2" charset="0"/>
                </a:rPr>
                <a:t>Start</a:t>
              </a:r>
              <a:endParaRPr lang="en-US" sz="4000" b="1" dirty="0">
                <a:solidFill>
                  <a:schemeClr val="accent2"/>
                </a:solidFill>
                <a:latin typeface="Colored Crayons" panose="02000500000000000000" pitchFamily="2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703" y="4065393"/>
            <a:ext cx="1427726" cy="25696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389" y="3727448"/>
            <a:ext cx="1993930" cy="27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92" y="1609727"/>
            <a:ext cx="1963387" cy="290665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486138" y="1489049"/>
            <a:ext cx="3219722" cy="3218688"/>
          </a:xfrm>
          <a:prstGeom prst="ellipse">
            <a:avLst/>
          </a:prstGeom>
          <a:solidFill>
            <a:srgbClr val="84B4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770119" y="1772513"/>
            <a:ext cx="2651760" cy="2651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47205" y="112631"/>
            <a:ext cx="4662156" cy="120032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7200" dirty="0" smtClean="0">
                <a:effectLst>
                  <a:glow rad="127000">
                    <a:schemeClr val="bg1"/>
                  </a:glow>
                </a:effectLst>
                <a:latin typeface="Minecraft" panose="02000603000000000000" pitchFamily="2" charset="0"/>
                <a:ea typeface="Minecraft" panose="02000603000000000000" pitchFamily="2" charset="0"/>
              </a:rPr>
              <a:t>Small Ben</a:t>
            </a:r>
            <a:endParaRPr lang="en-US" sz="7200" dirty="0">
              <a:effectLst>
                <a:glow rad="127000">
                  <a:schemeClr val="bg1"/>
                </a:glow>
              </a:effectLst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8461" y="2514432"/>
            <a:ext cx="1980133" cy="767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LCD Solid" panose="00000400000000000000" pitchFamily="1" charset="0"/>
                <a:ea typeface="Minecraft" panose="02000603000000000000" pitchFamily="2" charset="0"/>
              </a:rPr>
              <a:t>02:16</a:t>
            </a:r>
            <a:endParaRPr lang="en-US" sz="4400" dirty="0">
              <a:solidFill>
                <a:schemeClr val="bg1">
                  <a:lumMod val="50000"/>
                </a:schemeClr>
              </a:solidFill>
              <a:latin typeface="LCD Solid" panose="00000400000000000000" pitchFamily="1" charset="0"/>
              <a:ea typeface="Minecraft" panose="02000603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537" y="1895136"/>
            <a:ext cx="1864863" cy="262124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131853" y="5714498"/>
            <a:ext cx="1928291" cy="707886"/>
            <a:chOff x="5370490" y="2713907"/>
            <a:chExt cx="2711003" cy="936321"/>
          </a:xfrm>
          <a:solidFill>
            <a:schemeClr val="bg1">
              <a:lumMod val="85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5370490" y="2754328"/>
              <a:ext cx="2711003" cy="814278"/>
            </a:xfrm>
            <a:prstGeom prst="roundRect">
              <a:avLst/>
            </a:prstGeom>
            <a:solidFill>
              <a:srgbClr val="81DEFF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92126" y="2713907"/>
              <a:ext cx="2389367" cy="93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/>
                  </a:solidFill>
                  <a:latin typeface="Minecraft" panose="02000603000000000000" pitchFamily="2" charset="0"/>
                  <a:ea typeface="Minecraft" panose="02000603000000000000" pitchFamily="2" charset="0"/>
                </a:rPr>
                <a:t>Start</a:t>
              </a:r>
              <a:endParaRPr lang="en-US" sz="4000" b="1" dirty="0">
                <a:solidFill>
                  <a:schemeClr val="accent2"/>
                </a:solidFill>
                <a:latin typeface="Minecraft" panose="02000603000000000000" pitchFamily="2" charset="0"/>
                <a:ea typeface="Minecraft" panose="02000603000000000000" pitchFamily="2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81437" y="4767874"/>
            <a:ext cx="3107024" cy="707722"/>
            <a:chOff x="2081437" y="4767874"/>
            <a:chExt cx="3107024" cy="707722"/>
          </a:xfrm>
        </p:grpSpPr>
        <p:sp>
          <p:nvSpPr>
            <p:cNvPr id="14" name="Rounded Rectangle 13"/>
            <p:cNvSpPr/>
            <p:nvPr/>
          </p:nvSpPr>
          <p:spPr>
            <a:xfrm>
              <a:off x="2081437" y="4767874"/>
              <a:ext cx="3107024" cy="707722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81885" y="4890903"/>
              <a:ext cx="2704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Minecraft" panose="02000603000000000000" pitchFamily="2" charset="0"/>
                  <a:ea typeface="Minecraft" panose="02000603000000000000" pitchFamily="2" charset="0"/>
                </a:rPr>
                <a:t>Minutes</a:t>
              </a:r>
              <a:r>
                <a:rPr lang="en-US" sz="2400" dirty="0">
                  <a:latin typeface="Minecraft" panose="02000603000000000000" pitchFamily="2" charset="0"/>
                  <a:ea typeface="Minecraft" panose="02000603000000000000" pitchFamily="2" charset="0"/>
                </a:rPr>
                <a:t>:</a:t>
              </a:r>
              <a:r>
                <a:rPr lang="en-US" dirty="0" smtClean="0">
                  <a:latin typeface="Minecraft" panose="02000603000000000000" pitchFamily="2" charset="0"/>
                  <a:ea typeface="Minecraft" panose="02000603000000000000" pitchFamily="2" charset="0"/>
                </a:rPr>
                <a:t> </a:t>
              </a:r>
              <a:r>
                <a:rPr lang="en-US" sz="2400" dirty="0">
                  <a:latin typeface="Minecraft" panose="02000603000000000000" pitchFamily="2" charset="0"/>
                  <a:ea typeface="Minecraft" panose="02000603000000000000" pitchFamily="2" charset="0"/>
                </a:rPr>
                <a:t>2</a:t>
              </a:r>
              <a:endParaRPr lang="en-US" dirty="0">
                <a:latin typeface="Minecraft" panose="02000603000000000000" pitchFamily="2" charset="0"/>
                <a:ea typeface="Minecraft" panose="02000603000000000000" pitchFamily="2" charset="0"/>
              </a:endParaRP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7421879" y="4767874"/>
            <a:ext cx="3107024" cy="70772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421879" y="4889966"/>
            <a:ext cx="270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inecraft" panose="02000603000000000000" pitchFamily="2" charset="0"/>
                <a:ea typeface="Minecraft" panose="02000603000000000000" pitchFamily="2" charset="0"/>
              </a:rPr>
              <a:t>Seconds: 16</a:t>
            </a:r>
            <a:endParaRPr lang="en-US" dirty="0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5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http://dontsteponthecracks.co.uk/wp-content/uploads/2012/04/backgroundWinterIp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90887" y="273327"/>
            <a:ext cx="6401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orange juice" panose="02000000000000000000" pitchFamily="2" charset="0"/>
              </a:rPr>
              <a:t>TIME WINDER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389" y="1342627"/>
            <a:ext cx="5362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  <a:latin typeface="04b" panose="00000400000000000000" pitchFamily="2" charset="0"/>
              </a:rPr>
              <a:t>02:16</a:t>
            </a:r>
            <a:endParaRPr lang="en-US" sz="9600" dirty="0">
              <a:solidFill>
                <a:schemeClr val="accent2">
                  <a:lumMod val="75000"/>
                </a:schemeClr>
              </a:solidFill>
              <a:latin typeface="04b" panose="00000400000000000000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876028" y="3065696"/>
            <a:ext cx="1928291" cy="707886"/>
            <a:chOff x="5370490" y="2693306"/>
            <a:chExt cx="2711003" cy="936321"/>
          </a:xfrm>
          <a:solidFill>
            <a:srgbClr val="FF0000"/>
          </a:solidFill>
        </p:grpSpPr>
        <p:sp>
          <p:nvSpPr>
            <p:cNvPr id="14" name="Rounded Rectangle 13"/>
            <p:cNvSpPr/>
            <p:nvPr/>
          </p:nvSpPr>
          <p:spPr>
            <a:xfrm>
              <a:off x="5370490" y="2754328"/>
              <a:ext cx="2711003" cy="814278"/>
            </a:xfrm>
            <a:prstGeom prst="roundRect">
              <a:avLst/>
            </a:prstGeom>
            <a:solidFill>
              <a:srgbClr val="FF434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92126" y="2693306"/>
              <a:ext cx="2091309" cy="93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01FF74"/>
                  </a:solidFill>
                  <a:latin typeface="Colored Crayons" panose="02000500000000000000" pitchFamily="2" charset="0"/>
                </a:rPr>
                <a:t>PAUSE</a:t>
              </a:r>
              <a:endParaRPr lang="en-US" sz="4000" dirty="0">
                <a:solidFill>
                  <a:srgbClr val="01FF74"/>
                </a:solidFill>
                <a:latin typeface="Colored Crayons" panose="02000500000000000000" pitchFamily="2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11422" y="3111830"/>
            <a:ext cx="1928291" cy="707886"/>
            <a:chOff x="9974922" y="1684475"/>
            <a:chExt cx="2711003" cy="936321"/>
          </a:xfrm>
          <a:solidFill>
            <a:schemeClr val="bg1">
              <a:lumMod val="85000"/>
            </a:schemeClr>
          </a:solidFill>
        </p:grpSpPr>
        <p:sp>
          <p:nvSpPr>
            <p:cNvPr id="17" name="Rounded Rectangle 16"/>
            <p:cNvSpPr/>
            <p:nvPr/>
          </p:nvSpPr>
          <p:spPr>
            <a:xfrm>
              <a:off x="9974922" y="1745496"/>
              <a:ext cx="2711003" cy="81427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84768" y="1684475"/>
              <a:ext cx="2091309" cy="93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FFFF00"/>
                  </a:solidFill>
                  <a:latin typeface="Colored Crayons" panose="02000500000000000000" pitchFamily="2" charset="0"/>
                </a:rPr>
                <a:t>Clear</a:t>
              </a:r>
              <a:endParaRPr lang="en-US" sz="4000" dirty="0">
                <a:solidFill>
                  <a:srgbClr val="FFFF00"/>
                </a:solidFill>
                <a:latin typeface="Colored Crayons" panose="02000500000000000000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76028" y="3065696"/>
            <a:ext cx="1928291" cy="707886"/>
            <a:chOff x="5370490" y="2693306"/>
            <a:chExt cx="2711003" cy="936321"/>
          </a:xfrm>
          <a:solidFill>
            <a:schemeClr val="bg1">
              <a:lumMod val="85000"/>
            </a:schemeClr>
          </a:solidFill>
        </p:grpSpPr>
        <p:sp>
          <p:nvSpPr>
            <p:cNvPr id="20" name="Rounded Rectangle 19"/>
            <p:cNvSpPr/>
            <p:nvPr/>
          </p:nvSpPr>
          <p:spPr>
            <a:xfrm>
              <a:off x="5370490" y="2754328"/>
              <a:ext cx="2711003" cy="814278"/>
            </a:xfrm>
            <a:prstGeom prst="roundRect">
              <a:avLst/>
            </a:prstGeom>
            <a:solidFill>
              <a:srgbClr val="81DEFF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91297" y="2693306"/>
              <a:ext cx="2389367" cy="93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/>
                  </a:solidFill>
                  <a:latin typeface="Colored Crayons" panose="02000500000000000000" pitchFamily="2" charset="0"/>
                </a:rPr>
                <a:t>Start</a:t>
              </a:r>
              <a:endParaRPr lang="en-US" sz="4000" b="1" dirty="0">
                <a:solidFill>
                  <a:schemeClr val="accent2"/>
                </a:solidFill>
                <a:latin typeface="Colored Crayons" panose="02000500000000000000" pitchFamily="2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703" y="4065393"/>
            <a:ext cx="1427726" cy="25696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389" y="3727448"/>
            <a:ext cx="1993930" cy="27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90887" y="273327"/>
            <a:ext cx="6401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range juice" panose="02000000000000000000" pitchFamily="2" charset="0"/>
              </a:rPr>
              <a:t>TIME WINDER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389" y="1342627"/>
            <a:ext cx="5362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EE8640"/>
                </a:solidFill>
                <a:latin typeface="04b" panose="00000400000000000000" pitchFamily="2" charset="0"/>
              </a:rPr>
              <a:t>02:16</a:t>
            </a:r>
            <a:endParaRPr lang="en-US" sz="9600" dirty="0">
              <a:solidFill>
                <a:srgbClr val="EE8640"/>
              </a:solidFill>
              <a:latin typeface="04b" panose="00000400000000000000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876028" y="3065696"/>
            <a:ext cx="1928291" cy="707886"/>
            <a:chOff x="5370490" y="2693306"/>
            <a:chExt cx="2711003" cy="936321"/>
          </a:xfrm>
          <a:solidFill>
            <a:srgbClr val="FF0000"/>
          </a:solidFill>
        </p:grpSpPr>
        <p:sp>
          <p:nvSpPr>
            <p:cNvPr id="14" name="Rounded Rectangle 13"/>
            <p:cNvSpPr/>
            <p:nvPr/>
          </p:nvSpPr>
          <p:spPr>
            <a:xfrm>
              <a:off x="5370490" y="2754328"/>
              <a:ext cx="2711003" cy="814278"/>
            </a:xfrm>
            <a:prstGeom prst="roundRect">
              <a:avLst/>
            </a:prstGeom>
            <a:solidFill>
              <a:srgbClr val="FF434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92126" y="2693306"/>
              <a:ext cx="2091309" cy="93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01FF74"/>
                  </a:solidFill>
                  <a:latin typeface="Colored Crayons" panose="02000500000000000000" pitchFamily="2" charset="0"/>
                </a:rPr>
                <a:t>PAUSE</a:t>
              </a:r>
              <a:endParaRPr lang="en-US" sz="4000" dirty="0">
                <a:solidFill>
                  <a:srgbClr val="01FF74"/>
                </a:solidFill>
                <a:latin typeface="Colored Crayons" panose="02000500000000000000" pitchFamily="2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11422" y="3111830"/>
            <a:ext cx="1928291" cy="707886"/>
            <a:chOff x="9974922" y="1684475"/>
            <a:chExt cx="2711003" cy="936321"/>
          </a:xfrm>
          <a:solidFill>
            <a:schemeClr val="bg1">
              <a:lumMod val="85000"/>
            </a:schemeClr>
          </a:solidFill>
        </p:grpSpPr>
        <p:sp>
          <p:nvSpPr>
            <p:cNvPr id="17" name="Rounded Rectangle 16"/>
            <p:cNvSpPr/>
            <p:nvPr/>
          </p:nvSpPr>
          <p:spPr>
            <a:xfrm>
              <a:off x="9974922" y="1745496"/>
              <a:ext cx="2711003" cy="81427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84768" y="1684475"/>
              <a:ext cx="2091309" cy="93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FFFF33"/>
                  </a:solidFill>
                  <a:latin typeface="Colored Crayons" panose="02000500000000000000" pitchFamily="2" charset="0"/>
                </a:rPr>
                <a:t>Clear</a:t>
              </a:r>
              <a:endParaRPr lang="en-US" sz="4000" dirty="0">
                <a:solidFill>
                  <a:srgbClr val="FFFF33"/>
                </a:solidFill>
                <a:latin typeface="Colored Crayons" panose="02000500000000000000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76028" y="3065696"/>
            <a:ext cx="1928291" cy="707886"/>
            <a:chOff x="5370490" y="2693306"/>
            <a:chExt cx="2711003" cy="936321"/>
          </a:xfrm>
          <a:solidFill>
            <a:schemeClr val="bg1">
              <a:lumMod val="85000"/>
            </a:schemeClr>
          </a:solidFill>
        </p:grpSpPr>
        <p:sp>
          <p:nvSpPr>
            <p:cNvPr id="20" name="Rounded Rectangle 19"/>
            <p:cNvSpPr/>
            <p:nvPr/>
          </p:nvSpPr>
          <p:spPr>
            <a:xfrm>
              <a:off x="5370490" y="2754328"/>
              <a:ext cx="2711003" cy="814278"/>
            </a:xfrm>
            <a:prstGeom prst="roundRect">
              <a:avLst/>
            </a:prstGeom>
            <a:solidFill>
              <a:srgbClr val="307CC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91297" y="2693306"/>
              <a:ext cx="2389367" cy="93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4"/>
                  </a:solidFill>
                  <a:latin typeface="Colored Crayons" panose="02000500000000000000" pitchFamily="2" charset="0"/>
                </a:rPr>
                <a:t>Start</a:t>
              </a:r>
              <a:endParaRPr lang="en-US" sz="4000" b="1" dirty="0">
                <a:solidFill>
                  <a:schemeClr val="accent4"/>
                </a:solidFill>
                <a:latin typeface="Colored Crayons" panose="02000500000000000000" pitchFamily="2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703" y="4065393"/>
            <a:ext cx="1427726" cy="25696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389" y="3727448"/>
            <a:ext cx="1993930" cy="27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badlogicgames.com/wordpress/wp-content/uploads/2010/12/herorocksag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694345" y="1709596"/>
            <a:ext cx="3219722" cy="321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78325" y="1993059"/>
            <a:ext cx="2651760" cy="2651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85495" y="225802"/>
            <a:ext cx="4662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Minecraft" panose="02000603000000000000" pitchFamily="2" charset="0"/>
                <a:ea typeface="Minecraft" panose="02000603000000000000" pitchFamily="2" charset="0"/>
              </a:rPr>
              <a:t>Small Ben</a:t>
            </a:r>
            <a:endParaRPr lang="en-US" sz="7200" dirty="0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4138" y="2822119"/>
            <a:ext cx="1980133" cy="767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LCD Solid" panose="00000400000000000000" pitchFamily="1" charset="0"/>
                <a:ea typeface="Minecraft" panose="02000603000000000000" pitchFamily="2" charset="0"/>
              </a:rPr>
              <a:t>02:16</a:t>
            </a:r>
            <a:endParaRPr lang="en-US" sz="4400" dirty="0">
              <a:solidFill>
                <a:schemeClr val="bg1">
                  <a:lumMod val="50000"/>
                </a:schemeClr>
              </a:solidFill>
              <a:latin typeface="LCD Solid" panose="00000400000000000000" pitchFamily="1" charset="0"/>
              <a:ea typeface="Minecraft" panose="02000603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537" y="1895136"/>
            <a:ext cx="1864863" cy="262124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92" y="1609727"/>
            <a:ext cx="1963387" cy="290665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2081437" y="4767874"/>
            <a:ext cx="3107024" cy="707722"/>
            <a:chOff x="2081437" y="4767874"/>
            <a:chExt cx="3107024" cy="707722"/>
          </a:xfrm>
        </p:grpSpPr>
        <p:sp>
          <p:nvSpPr>
            <p:cNvPr id="29" name="Rounded Rectangle 28"/>
            <p:cNvSpPr/>
            <p:nvPr/>
          </p:nvSpPr>
          <p:spPr>
            <a:xfrm>
              <a:off x="2081437" y="4767874"/>
              <a:ext cx="3107024" cy="707722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81885" y="4890903"/>
              <a:ext cx="2704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Minecraft" panose="02000603000000000000" pitchFamily="2" charset="0"/>
                  <a:ea typeface="Minecraft" panose="02000603000000000000" pitchFamily="2" charset="0"/>
                </a:rPr>
                <a:t>Minutes</a:t>
              </a:r>
              <a:r>
                <a:rPr lang="en-US" sz="2400" dirty="0">
                  <a:latin typeface="Minecraft" panose="02000603000000000000" pitchFamily="2" charset="0"/>
                  <a:ea typeface="Minecraft" panose="02000603000000000000" pitchFamily="2" charset="0"/>
                </a:rPr>
                <a:t>:</a:t>
              </a:r>
              <a:r>
                <a:rPr lang="en-US" dirty="0" smtClean="0">
                  <a:latin typeface="Minecraft" panose="02000603000000000000" pitchFamily="2" charset="0"/>
                  <a:ea typeface="Minecraft" panose="02000603000000000000" pitchFamily="2" charset="0"/>
                </a:rPr>
                <a:t> </a:t>
              </a:r>
              <a:r>
                <a:rPr lang="en-US" sz="2400" dirty="0">
                  <a:latin typeface="Minecraft" panose="02000603000000000000" pitchFamily="2" charset="0"/>
                  <a:ea typeface="Minecraft" panose="02000603000000000000" pitchFamily="2" charset="0"/>
                </a:rPr>
                <a:t>2</a:t>
              </a:r>
              <a:endParaRPr lang="en-US" dirty="0">
                <a:latin typeface="Minecraft" panose="02000603000000000000" pitchFamily="2" charset="0"/>
                <a:ea typeface="Minecraft" panose="02000603000000000000" pitchFamily="2" charset="0"/>
              </a:endParaRP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7421879" y="4767874"/>
            <a:ext cx="3107024" cy="70772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421879" y="4889966"/>
            <a:ext cx="270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inecraft" panose="02000603000000000000" pitchFamily="2" charset="0"/>
                <a:ea typeface="Minecraft" panose="02000603000000000000" pitchFamily="2" charset="0"/>
              </a:rPr>
              <a:t>Seconds: 16</a:t>
            </a:r>
            <a:endParaRPr lang="en-US" dirty="0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31853" y="5698923"/>
            <a:ext cx="1928291" cy="707886"/>
            <a:chOff x="5370490" y="2693306"/>
            <a:chExt cx="2711003" cy="936321"/>
          </a:xfrm>
          <a:solidFill>
            <a:schemeClr val="bg1">
              <a:lumMod val="85000"/>
            </a:schemeClr>
          </a:solidFill>
        </p:grpSpPr>
        <p:sp>
          <p:nvSpPr>
            <p:cNvPr id="34" name="Rounded Rectangle 33"/>
            <p:cNvSpPr/>
            <p:nvPr/>
          </p:nvSpPr>
          <p:spPr>
            <a:xfrm>
              <a:off x="5370490" y="2754328"/>
              <a:ext cx="2711003" cy="814278"/>
            </a:xfrm>
            <a:prstGeom prst="roundRect">
              <a:avLst/>
            </a:prstGeom>
            <a:solidFill>
              <a:srgbClr val="81DEFF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297" y="2693306"/>
              <a:ext cx="2389367" cy="93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/>
                  </a:solidFill>
                  <a:latin typeface="Colored Crayons" panose="02000500000000000000" pitchFamily="2" charset="0"/>
                </a:rPr>
                <a:t>Start</a:t>
              </a:r>
              <a:endParaRPr lang="en-US" sz="4000" b="1" dirty="0">
                <a:solidFill>
                  <a:schemeClr val="accent2"/>
                </a:solidFill>
                <a:latin typeface="Colored Crayons" panose="02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6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71"/>
            <a:ext cx="12192000" cy="687327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694345" y="1709596"/>
            <a:ext cx="3219722" cy="321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78325" y="1993059"/>
            <a:ext cx="2651760" cy="2651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85495" y="225802"/>
            <a:ext cx="4662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Minecraft" panose="02000603000000000000" pitchFamily="2" charset="0"/>
                <a:ea typeface="Minecraft" panose="02000603000000000000" pitchFamily="2" charset="0"/>
              </a:rPr>
              <a:t>Small Ben</a:t>
            </a:r>
            <a:endParaRPr lang="en-US" sz="7200" dirty="0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4138" y="2822119"/>
            <a:ext cx="1980133" cy="767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LCD Solid" panose="00000400000000000000" pitchFamily="1" charset="0"/>
                <a:ea typeface="Minecraft" panose="02000603000000000000" pitchFamily="2" charset="0"/>
              </a:rPr>
              <a:t>02:16</a:t>
            </a:r>
            <a:endParaRPr lang="en-US" sz="4400" dirty="0">
              <a:solidFill>
                <a:schemeClr val="bg1">
                  <a:lumMod val="50000"/>
                </a:schemeClr>
              </a:solidFill>
              <a:latin typeface="LCD Solid" panose="00000400000000000000" pitchFamily="1" charset="0"/>
              <a:ea typeface="Minecraft" panose="02000603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537" y="1895136"/>
            <a:ext cx="1864863" cy="262124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92" y="1609727"/>
            <a:ext cx="1963387" cy="290665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2081437" y="4767874"/>
            <a:ext cx="3107024" cy="707722"/>
            <a:chOff x="2081437" y="4767874"/>
            <a:chExt cx="3107024" cy="707722"/>
          </a:xfrm>
        </p:grpSpPr>
        <p:sp>
          <p:nvSpPr>
            <p:cNvPr id="29" name="Rounded Rectangle 28"/>
            <p:cNvSpPr/>
            <p:nvPr/>
          </p:nvSpPr>
          <p:spPr>
            <a:xfrm>
              <a:off x="2081437" y="4767874"/>
              <a:ext cx="3107024" cy="707722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81885" y="4890903"/>
              <a:ext cx="2704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Minecraft" panose="02000603000000000000" pitchFamily="2" charset="0"/>
                  <a:ea typeface="Minecraft" panose="02000603000000000000" pitchFamily="2" charset="0"/>
                </a:rPr>
                <a:t>Minutes</a:t>
              </a:r>
              <a:r>
                <a:rPr lang="en-US" sz="2400" dirty="0">
                  <a:latin typeface="Minecraft" panose="02000603000000000000" pitchFamily="2" charset="0"/>
                  <a:ea typeface="Minecraft" panose="02000603000000000000" pitchFamily="2" charset="0"/>
                </a:rPr>
                <a:t>:</a:t>
              </a:r>
              <a:r>
                <a:rPr lang="en-US" dirty="0" smtClean="0">
                  <a:latin typeface="Minecraft" panose="02000603000000000000" pitchFamily="2" charset="0"/>
                  <a:ea typeface="Minecraft" panose="02000603000000000000" pitchFamily="2" charset="0"/>
                </a:rPr>
                <a:t> </a:t>
              </a:r>
              <a:r>
                <a:rPr lang="en-US" sz="2400" dirty="0">
                  <a:latin typeface="Minecraft" panose="02000603000000000000" pitchFamily="2" charset="0"/>
                  <a:ea typeface="Minecraft" panose="02000603000000000000" pitchFamily="2" charset="0"/>
                </a:rPr>
                <a:t>2</a:t>
              </a:r>
              <a:endParaRPr lang="en-US" dirty="0">
                <a:latin typeface="Minecraft" panose="02000603000000000000" pitchFamily="2" charset="0"/>
                <a:ea typeface="Minecraft" panose="02000603000000000000" pitchFamily="2" charset="0"/>
              </a:endParaRP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7421879" y="4767874"/>
            <a:ext cx="3107024" cy="70772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421879" y="4889966"/>
            <a:ext cx="270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inecraft" panose="02000603000000000000" pitchFamily="2" charset="0"/>
                <a:ea typeface="Minecraft" panose="02000603000000000000" pitchFamily="2" charset="0"/>
              </a:rPr>
              <a:t>Seconds: 16</a:t>
            </a:r>
            <a:endParaRPr lang="en-US" dirty="0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31853" y="5698923"/>
            <a:ext cx="1928291" cy="707886"/>
            <a:chOff x="5370490" y="2693306"/>
            <a:chExt cx="2711003" cy="936321"/>
          </a:xfrm>
          <a:solidFill>
            <a:schemeClr val="bg1">
              <a:lumMod val="85000"/>
            </a:schemeClr>
          </a:solidFill>
        </p:grpSpPr>
        <p:sp>
          <p:nvSpPr>
            <p:cNvPr id="34" name="Rounded Rectangle 33"/>
            <p:cNvSpPr/>
            <p:nvPr/>
          </p:nvSpPr>
          <p:spPr>
            <a:xfrm>
              <a:off x="5370490" y="2754328"/>
              <a:ext cx="2711003" cy="814278"/>
            </a:xfrm>
            <a:prstGeom prst="roundRect">
              <a:avLst/>
            </a:prstGeom>
            <a:solidFill>
              <a:srgbClr val="81DEFF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297" y="2693306"/>
              <a:ext cx="2389367" cy="93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/>
                  </a:solidFill>
                  <a:latin typeface="Colored Crayons" panose="02000500000000000000" pitchFamily="2" charset="0"/>
                </a:rPr>
                <a:t>Start</a:t>
              </a:r>
              <a:endParaRPr lang="en-US" sz="4000" b="1" dirty="0">
                <a:solidFill>
                  <a:schemeClr val="accent2"/>
                </a:solidFill>
                <a:latin typeface="Colored Crayons" panose="02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1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upload.wikimedia.org/wikipedia/commons/0/08/Fez_(video_game)_screenshot_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694345" y="1709596"/>
            <a:ext cx="3219722" cy="321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78325" y="1993059"/>
            <a:ext cx="2651760" cy="2651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73126" y="225802"/>
            <a:ext cx="4662156" cy="1200329"/>
          </a:xfrm>
          <a:prstGeom prst="rect">
            <a:avLst/>
          </a:prstGeom>
          <a:noFill/>
          <a:effectLst>
            <a:glow rad="127000">
              <a:schemeClr val="tx2">
                <a:lumMod val="5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7200" dirty="0" smtClean="0">
                <a:effectLst>
                  <a:glow rad="127000">
                    <a:srgbClr val="6EA92D"/>
                  </a:glow>
                </a:effectLst>
                <a:latin typeface="Minecraft" panose="02000603000000000000" pitchFamily="2" charset="0"/>
                <a:ea typeface="Minecraft" panose="02000603000000000000" pitchFamily="2" charset="0"/>
              </a:rPr>
              <a:t>Small Ben</a:t>
            </a:r>
            <a:endParaRPr lang="en-US" sz="7200" dirty="0">
              <a:effectLst>
                <a:glow rad="127000">
                  <a:srgbClr val="6EA92D"/>
                </a:glow>
              </a:effectLst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4138" y="2822119"/>
            <a:ext cx="1980133" cy="767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LCD Solid" panose="00000400000000000000" pitchFamily="1" charset="0"/>
                <a:ea typeface="Minecraft" panose="02000603000000000000" pitchFamily="2" charset="0"/>
              </a:rPr>
              <a:t>02:16</a:t>
            </a:r>
            <a:endParaRPr lang="en-US" sz="4400" dirty="0">
              <a:solidFill>
                <a:schemeClr val="bg1">
                  <a:lumMod val="50000"/>
                </a:schemeClr>
              </a:solidFill>
              <a:latin typeface="LCD Solid" panose="00000400000000000000" pitchFamily="1" charset="0"/>
              <a:ea typeface="Minecraft" panose="02000603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537" y="1895136"/>
            <a:ext cx="1864863" cy="262124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92" y="1609727"/>
            <a:ext cx="1963387" cy="290665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2081437" y="4767874"/>
            <a:ext cx="3107024" cy="707722"/>
            <a:chOff x="2081437" y="4767874"/>
            <a:chExt cx="3107024" cy="707722"/>
          </a:xfrm>
        </p:grpSpPr>
        <p:sp>
          <p:nvSpPr>
            <p:cNvPr id="32" name="Rounded Rectangle 31"/>
            <p:cNvSpPr/>
            <p:nvPr/>
          </p:nvSpPr>
          <p:spPr>
            <a:xfrm>
              <a:off x="2081437" y="4767874"/>
              <a:ext cx="3107024" cy="707722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C1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81885" y="4890903"/>
              <a:ext cx="2704564" cy="461665"/>
            </a:xfrm>
            <a:prstGeom prst="rect">
              <a:avLst/>
            </a:prstGeom>
            <a:noFill/>
            <a:ln>
              <a:solidFill>
                <a:srgbClr val="0C1E2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Minecraft" panose="02000603000000000000" pitchFamily="2" charset="0"/>
                  <a:ea typeface="Minecraft" panose="02000603000000000000" pitchFamily="2" charset="0"/>
                </a:rPr>
                <a:t>Minutes</a:t>
              </a:r>
              <a:r>
                <a:rPr lang="en-US" sz="2400" dirty="0">
                  <a:latin typeface="Minecraft" panose="02000603000000000000" pitchFamily="2" charset="0"/>
                  <a:ea typeface="Minecraft" panose="02000603000000000000" pitchFamily="2" charset="0"/>
                </a:rPr>
                <a:t>:</a:t>
              </a:r>
              <a:r>
                <a:rPr lang="en-US" dirty="0" smtClean="0">
                  <a:latin typeface="Minecraft" panose="02000603000000000000" pitchFamily="2" charset="0"/>
                  <a:ea typeface="Minecraft" panose="02000603000000000000" pitchFamily="2" charset="0"/>
                </a:rPr>
                <a:t> </a:t>
              </a:r>
              <a:r>
                <a:rPr lang="en-US" sz="2400" dirty="0">
                  <a:latin typeface="Minecraft" panose="02000603000000000000" pitchFamily="2" charset="0"/>
                  <a:ea typeface="Minecraft" panose="02000603000000000000" pitchFamily="2" charset="0"/>
                </a:rPr>
                <a:t>2</a:t>
              </a:r>
              <a:endParaRPr lang="en-US" dirty="0">
                <a:latin typeface="Minecraft" panose="02000603000000000000" pitchFamily="2" charset="0"/>
                <a:ea typeface="Minecraft" panose="02000603000000000000" pitchFamily="2" charset="0"/>
              </a:endParaRP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7421879" y="4767874"/>
            <a:ext cx="3107024" cy="70772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B0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421879" y="4889966"/>
            <a:ext cx="270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inecraft" panose="02000603000000000000" pitchFamily="2" charset="0"/>
                <a:ea typeface="Minecraft" panose="02000603000000000000" pitchFamily="2" charset="0"/>
              </a:rPr>
              <a:t>Seconds: 16</a:t>
            </a:r>
            <a:endParaRPr lang="en-US" dirty="0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131853" y="5698923"/>
            <a:ext cx="1928291" cy="707886"/>
            <a:chOff x="5370490" y="2693306"/>
            <a:chExt cx="2711003" cy="936321"/>
          </a:xfrm>
          <a:solidFill>
            <a:schemeClr val="bg1">
              <a:lumMod val="85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5370490" y="2754328"/>
              <a:ext cx="2711003" cy="814278"/>
            </a:xfrm>
            <a:prstGeom prst="roundRect">
              <a:avLst/>
            </a:prstGeom>
            <a:solidFill>
              <a:srgbClr val="81DEFF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91297" y="2693306"/>
              <a:ext cx="2389367" cy="93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/>
                  </a:solidFill>
                  <a:latin typeface="Colored Crayons" panose="02000500000000000000" pitchFamily="2" charset="0"/>
                </a:rPr>
                <a:t>Start</a:t>
              </a:r>
              <a:endParaRPr lang="en-US" sz="4000" b="1" dirty="0">
                <a:solidFill>
                  <a:schemeClr val="accent2"/>
                </a:solidFill>
                <a:latin typeface="Colored Crayons" panose="02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85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allpaper.pickywallpapers.com/1920x1200/pixel-cast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96" y="-1"/>
            <a:ext cx="12214595" cy="684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694345" y="1709596"/>
            <a:ext cx="3219722" cy="321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78325" y="1993059"/>
            <a:ext cx="2651760" cy="2651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73126" y="225802"/>
            <a:ext cx="4662156" cy="1200329"/>
          </a:xfrm>
          <a:prstGeom prst="rect">
            <a:avLst/>
          </a:prstGeom>
          <a:noFill/>
          <a:effectLst>
            <a:glow rad="127000">
              <a:schemeClr val="tx1">
                <a:lumMod val="75000"/>
                <a:lumOff val="2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7200" dirty="0" smtClean="0">
                <a:effectLst>
                  <a:glow rad="127000">
                    <a:schemeClr val="bg1">
                      <a:lumMod val="50000"/>
                    </a:schemeClr>
                  </a:glow>
                </a:effectLst>
                <a:latin typeface="Minecraft" panose="02000603000000000000" pitchFamily="2" charset="0"/>
                <a:ea typeface="Minecraft" panose="02000603000000000000" pitchFamily="2" charset="0"/>
              </a:rPr>
              <a:t>Small Ben</a:t>
            </a:r>
            <a:endParaRPr lang="en-US" sz="7200" dirty="0">
              <a:effectLst>
                <a:glow rad="127000">
                  <a:schemeClr val="bg1">
                    <a:lumMod val="50000"/>
                  </a:schemeClr>
                </a:glow>
              </a:effectLst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4138" y="2822119"/>
            <a:ext cx="1980133" cy="767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LCD Solid" panose="00000400000000000000" pitchFamily="1" charset="0"/>
                <a:ea typeface="Minecraft" panose="02000603000000000000" pitchFamily="2" charset="0"/>
              </a:rPr>
              <a:t>02:16</a:t>
            </a:r>
            <a:endParaRPr lang="en-US" sz="4400" dirty="0">
              <a:solidFill>
                <a:schemeClr val="bg1">
                  <a:lumMod val="50000"/>
                </a:schemeClr>
              </a:solidFill>
              <a:latin typeface="LCD Solid" panose="00000400000000000000" pitchFamily="1" charset="0"/>
              <a:ea typeface="Minecraft" panose="02000603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537" y="1895136"/>
            <a:ext cx="1864863" cy="262124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92" y="1609727"/>
            <a:ext cx="1963387" cy="290665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2081437" y="4767874"/>
            <a:ext cx="3107024" cy="707722"/>
            <a:chOff x="2081437" y="4767874"/>
            <a:chExt cx="3107024" cy="707722"/>
          </a:xfrm>
        </p:grpSpPr>
        <p:sp>
          <p:nvSpPr>
            <p:cNvPr id="29" name="Rounded Rectangle 28"/>
            <p:cNvSpPr/>
            <p:nvPr/>
          </p:nvSpPr>
          <p:spPr>
            <a:xfrm>
              <a:off x="2081437" y="4767874"/>
              <a:ext cx="3107024" cy="707722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13314D">
                  <a:alpha val="92941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81885" y="4890903"/>
              <a:ext cx="2704564" cy="461665"/>
            </a:xfrm>
            <a:prstGeom prst="rect">
              <a:avLst/>
            </a:prstGeom>
            <a:noFill/>
            <a:ln>
              <a:solidFill>
                <a:srgbClr val="13314D">
                  <a:alpha val="92941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Minecraft" panose="02000603000000000000" pitchFamily="2" charset="0"/>
                  <a:ea typeface="Minecraft" panose="02000603000000000000" pitchFamily="2" charset="0"/>
                </a:rPr>
                <a:t>Minutes</a:t>
              </a:r>
              <a:r>
                <a:rPr lang="en-US" sz="2400" dirty="0">
                  <a:latin typeface="Minecraft" panose="02000603000000000000" pitchFamily="2" charset="0"/>
                  <a:ea typeface="Minecraft" panose="02000603000000000000" pitchFamily="2" charset="0"/>
                </a:rPr>
                <a:t>:</a:t>
              </a:r>
              <a:r>
                <a:rPr lang="en-US" dirty="0" smtClean="0">
                  <a:latin typeface="Minecraft" panose="02000603000000000000" pitchFamily="2" charset="0"/>
                  <a:ea typeface="Minecraft" panose="02000603000000000000" pitchFamily="2" charset="0"/>
                </a:rPr>
                <a:t> </a:t>
              </a:r>
              <a:r>
                <a:rPr lang="en-US" sz="2400" dirty="0">
                  <a:latin typeface="Minecraft" panose="02000603000000000000" pitchFamily="2" charset="0"/>
                  <a:ea typeface="Minecraft" panose="02000603000000000000" pitchFamily="2" charset="0"/>
                </a:rPr>
                <a:t>2</a:t>
              </a:r>
              <a:endParaRPr lang="en-US" dirty="0">
                <a:latin typeface="Minecraft" panose="02000603000000000000" pitchFamily="2" charset="0"/>
                <a:ea typeface="Minecraft" panose="02000603000000000000" pitchFamily="2" charset="0"/>
              </a:endParaRP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7421879" y="4767874"/>
            <a:ext cx="3107024" cy="70772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421879" y="4889966"/>
            <a:ext cx="270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inecraft" panose="02000603000000000000" pitchFamily="2" charset="0"/>
                <a:ea typeface="Minecraft" panose="02000603000000000000" pitchFamily="2" charset="0"/>
              </a:rPr>
              <a:t>Seconds: 16</a:t>
            </a:r>
            <a:endParaRPr lang="en-US" dirty="0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131853" y="5698923"/>
            <a:ext cx="1928291" cy="707886"/>
            <a:chOff x="5370490" y="2693306"/>
            <a:chExt cx="2711003" cy="936321"/>
          </a:xfrm>
          <a:solidFill>
            <a:schemeClr val="bg1">
              <a:lumMod val="85000"/>
            </a:schemeClr>
          </a:solidFill>
        </p:grpSpPr>
        <p:sp>
          <p:nvSpPr>
            <p:cNvPr id="36" name="Rounded Rectangle 35"/>
            <p:cNvSpPr/>
            <p:nvPr/>
          </p:nvSpPr>
          <p:spPr>
            <a:xfrm>
              <a:off x="5370490" y="2754328"/>
              <a:ext cx="2711003" cy="814278"/>
            </a:xfrm>
            <a:prstGeom prst="roundRect">
              <a:avLst/>
            </a:prstGeom>
            <a:solidFill>
              <a:srgbClr val="81DEFF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91297" y="2693306"/>
              <a:ext cx="2389367" cy="93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/>
                  </a:solidFill>
                  <a:latin typeface="Colored Crayons" panose="02000500000000000000" pitchFamily="2" charset="0"/>
                </a:rPr>
                <a:t>Start</a:t>
              </a:r>
              <a:endParaRPr lang="en-US" sz="4000" b="1" dirty="0">
                <a:solidFill>
                  <a:schemeClr val="accent2"/>
                </a:solidFill>
                <a:latin typeface="Colored Crayons" panose="02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00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i.imgur.com/HxiIC1U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0"/>
            <a:ext cx="12192000" cy="687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486138" y="1489049"/>
            <a:ext cx="3219722" cy="321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770119" y="1772513"/>
            <a:ext cx="2651760" cy="2651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47205" y="112631"/>
            <a:ext cx="4662156" cy="120032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7200" dirty="0" smtClean="0">
                <a:effectLst/>
                <a:latin typeface="Minecraft" panose="02000603000000000000" pitchFamily="2" charset="0"/>
                <a:ea typeface="Minecraft" panose="02000603000000000000" pitchFamily="2" charset="0"/>
              </a:rPr>
              <a:t>Small Ben</a:t>
            </a:r>
            <a:endParaRPr lang="en-US" sz="7200" dirty="0">
              <a:effectLst/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8461" y="2514432"/>
            <a:ext cx="1980133" cy="767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LCD Solid" panose="00000400000000000000" pitchFamily="1" charset="0"/>
                <a:ea typeface="Minecraft" panose="02000603000000000000" pitchFamily="2" charset="0"/>
              </a:rPr>
              <a:t>02:16</a:t>
            </a:r>
            <a:endParaRPr lang="en-US" sz="4400" dirty="0">
              <a:solidFill>
                <a:schemeClr val="bg1">
                  <a:lumMod val="50000"/>
                </a:schemeClr>
              </a:solidFill>
              <a:latin typeface="LCD Solid" panose="00000400000000000000" pitchFamily="1" charset="0"/>
              <a:ea typeface="Minecraft" panose="02000603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537" y="1895136"/>
            <a:ext cx="1864863" cy="2621241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5131853" y="5698923"/>
            <a:ext cx="1928291" cy="707886"/>
            <a:chOff x="5370490" y="2693306"/>
            <a:chExt cx="2711003" cy="936321"/>
          </a:xfrm>
          <a:solidFill>
            <a:schemeClr val="bg1">
              <a:lumMod val="85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5370490" y="2754328"/>
              <a:ext cx="2711003" cy="814278"/>
            </a:xfrm>
            <a:prstGeom prst="roundRect">
              <a:avLst/>
            </a:prstGeom>
            <a:solidFill>
              <a:srgbClr val="81DEFF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91297" y="2693306"/>
              <a:ext cx="2389367" cy="93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/>
                  </a:solidFill>
                  <a:latin typeface="Colored Crayons" panose="02000500000000000000" pitchFamily="2" charset="0"/>
                </a:rPr>
                <a:t>Start</a:t>
              </a:r>
              <a:endParaRPr lang="en-US" sz="4000" b="1" dirty="0">
                <a:solidFill>
                  <a:schemeClr val="accent2"/>
                </a:solidFill>
                <a:latin typeface="Colored Crayons" panose="02000500000000000000" pitchFamily="2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92" y="1609727"/>
            <a:ext cx="1963387" cy="29066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81437" y="4767874"/>
            <a:ext cx="3107024" cy="707722"/>
            <a:chOff x="2081437" y="4767874"/>
            <a:chExt cx="3107024" cy="707722"/>
          </a:xfrm>
        </p:grpSpPr>
        <p:sp>
          <p:nvSpPr>
            <p:cNvPr id="19" name="Rounded Rectangle 18"/>
            <p:cNvSpPr/>
            <p:nvPr/>
          </p:nvSpPr>
          <p:spPr>
            <a:xfrm>
              <a:off x="2081437" y="4767874"/>
              <a:ext cx="3107024" cy="707722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81885" y="4890903"/>
              <a:ext cx="2704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Minecraft" panose="02000603000000000000" pitchFamily="2" charset="0"/>
                  <a:ea typeface="Minecraft" panose="02000603000000000000" pitchFamily="2" charset="0"/>
                </a:rPr>
                <a:t>Minutes</a:t>
              </a:r>
              <a:r>
                <a:rPr lang="en-US" sz="2400" dirty="0">
                  <a:latin typeface="Minecraft" panose="02000603000000000000" pitchFamily="2" charset="0"/>
                  <a:ea typeface="Minecraft" panose="02000603000000000000" pitchFamily="2" charset="0"/>
                </a:rPr>
                <a:t>:</a:t>
              </a:r>
              <a:r>
                <a:rPr lang="en-US" dirty="0" smtClean="0">
                  <a:latin typeface="Minecraft" panose="02000603000000000000" pitchFamily="2" charset="0"/>
                  <a:ea typeface="Minecraft" panose="02000603000000000000" pitchFamily="2" charset="0"/>
                </a:rPr>
                <a:t> </a:t>
              </a:r>
              <a:r>
                <a:rPr lang="en-US" sz="2400" dirty="0">
                  <a:latin typeface="Minecraft" panose="02000603000000000000" pitchFamily="2" charset="0"/>
                  <a:ea typeface="Minecraft" panose="02000603000000000000" pitchFamily="2" charset="0"/>
                </a:rPr>
                <a:t>2</a:t>
              </a:r>
              <a:endParaRPr lang="en-US" dirty="0">
                <a:latin typeface="Minecraft" panose="02000603000000000000" pitchFamily="2" charset="0"/>
                <a:ea typeface="Minecraft" panose="02000603000000000000" pitchFamily="2" charset="0"/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7421879" y="4767874"/>
            <a:ext cx="3107024" cy="70772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421879" y="4889966"/>
            <a:ext cx="270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inecraft" panose="02000603000000000000" pitchFamily="2" charset="0"/>
                <a:ea typeface="Minecraft" panose="02000603000000000000" pitchFamily="2" charset="0"/>
              </a:rPr>
              <a:t>Seconds: 16</a:t>
            </a:r>
            <a:endParaRPr lang="en-US" dirty="0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90887" y="273327"/>
            <a:ext cx="6401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range juice" panose="02000000000000000000" pitchFamily="2" charset="0"/>
              </a:rPr>
              <a:t>TIME WINDER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389" y="1342627"/>
            <a:ext cx="5362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EE8640"/>
                </a:solidFill>
                <a:latin typeface="04b" panose="00000400000000000000" pitchFamily="2" charset="0"/>
              </a:rPr>
              <a:t>02:16</a:t>
            </a:r>
            <a:endParaRPr lang="en-US" sz="9600" dirty="0">
              <a:solidFill>
                <a:srgbClr val="EE8640"/>
              </a:solidFill>
              <a:latin typeface="04b" panose="00000400000000000000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876028" y="3065696"/>
            <a:ext cx="1928291" cy="707886"/>
            <a:chOff x="5370490" y="2693306"/>
            <a:chExt cx="2711003" cy="936321"/>
          </a:xfrm>
          <a:solidFill>
            <a:srgbClr val="FF0000"/>
          </a:solidFill>
        </p:grpSpPr>
        <p:sp>
          <p:nvSpPr>
            <p:cNvPr id="14" name="Rounded Rectangle 13"/>
            <p:cNvSpPr/>
            <p:nvPr/>
          </p:nvSpPr>
          <p:spPr>
            <a:xfrm>
              <a:off x="5370490" y="2754328"/>
              <a:ext cx="2711003" cy="814278"/>
            </a:xfrm>
            <a:prstGeom prst="roundRect">
              <a:avLst/>
            </a:prstGeom>
            <a:solidFill>
              <a:srgbClr val="FF434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92126" y="2693306"/>
              <a:ext cx="2091309" cy="93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01FF74"/>
                  </a:solidFill>
                  <a:latin typeface="Colored Crayons" panose="02000500000000000000" pitchFamily="2" charset="0"/>
                </a:rPr>
                <a:t>PAUSE</a:t>
              </a:r>
              <a:endParaRPr lang="en-US" sz="4000" dirty="0">
                <a:solidFill>
                  <a:srgbClr val="01FF74"/>
                </a:solidFill>
                <a:latin typeface="Colored Crayons" panose="02000500000000000000" pitchFamily="2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11422" y="3111830"/>
            <a:ext cx="1928291" cy="707886"/>
            <a:chOff x="9974922" y="1684475"/>
            <a:chExt cx="2711003" cy="936321"/>
          </a:xfrm>
          <a:solidFill>
            <a:schemeClr val="bg1">
              <a:lumMod val="85000"/>
            </a:schemeClr>
          </a:solidFill>
        </p:grpSpPr>
        <p:sp>
          <p:nvSpPr>
            <p:cNvPr id="17" name="Rounded Rectangle 16"/>
            <p:cNvSpPr/>
            <p:nvPr/>
          </p:nvSpPr>
          <p:spPr>
            <a:xfrm>
              <a:off x="9974922" y="1745496"/>
              <a:ext cx="2711003" cy="81427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84768" y="1684475"/>
              <a:ext cx="2091309" cy="93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FFFF33"/>
                  </a:solidFill>
                  <a:latin typeface="Colored Crayons" panose="02000500000000000000" pitchFamily="2" charset="0"/>
                </a:rPr>
                <a:t>Clear</a:t>
              </a:r>
              <a:endParaRPr lang="en-US" sz="4000" dirty="0">
                <a:solidFill>
                  <a:srgbClr val="FFFF33"/>
                </a:solidFill>
                <a:latin typeface="Colored Crayons" panose="02000500000000000000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76028" y="3065696"/>
            <a:ext cx="1928291" cy="707886"/>
            <a:chOff x="5370490" y="2693306"/>
            <a:chExt cx="2711003" cy="936321"/>
          </a:xfrm>
          <a:solidFill>
            <a:schemeClr val="bg1">
              <a:lumMod val="85000"/>
            </a:schemeClr>
          </a:solidFill>
        </p:grpSpPr>
        <p:sp>
          <p:nvSpPr>
            <p:cNvPr id="20" name="Rounded Rectangle 19"/>
            <p:cNvSpPr/>
            <p:nvPr/>
          </p:nvSpPr>
          <p:spPr>
            <a:xfrm>
              <a:off x="5370490" y="2754328"/>
              <a:ext cx="2711003" cy="814278"/>
            </a:xfrm>
            <a:prstGeom prst="roundRect">
              <a:avLst/>
            </a:prstGeom>
            <a:solidFill>
              <a:srgbClr val="307CC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91297" y="2693306"/>
              <a:ext cx="2389367" cy="93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4"/>
                  </a:solidFill>
                  <a:latin typeface="Colored Crayons" panose="02000500000000000000" pitchFamily="2" charset="0"/>
                </a:rPr>
                <a:t>Start</a:t>
              </a:r>
              <a:endParaRPr lang="en-US" sz="4000" b="1" dirty="0">
                <a:solidFill>
                  <a:schemeClr val="accent4"/>
                </a:solidFill>
                <a:latin typeface="Colored Crayons" panose="02000500000000000000" pitchFamily="2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703" y="4065393"/>
            <a:ext cx="1427726" cy="25696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389" y="3727448"/>
            <a:ext cx="1993930" cy="27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9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84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04b</vt:lpstr>
      <vt:lpstr>Arial</vt:lpstr>
      <vt:lpstr>Calibri</vt:lpstr>
      <vt:lpstr>Calibri Light</vt:lpstr>
      <vt:lpstr>Colored Crayons</vt:lpstr>
      <vt:lpstr>LCD Solid</vt:lpstr>
      <vt:lpstr>Minecraft</vt:lpstr>
      <vt:lpstr>orange juice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Ibarra</dc:creator>
  <cp:lastModifiedBy>Gabriel Ibarra</cp:lastModifiedBy>
  <cp:revision>29</cp:revision>
  <dcterms:created xsi:type="dcterms:W3CDTF">2015-07-29T01:26:18Z</dcterms:created>
  <dcterms:modified xsi:type="dcterms:W3CDTF">2015-07-30T02:06:08Z</dcterms:modified>
</cp:coreProperties>
</file>