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8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36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4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50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8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5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7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9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6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3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29F1-8A89-4A29-BDA5-B39795F87D7F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7407-58FB-4AC7-AA82-E752FC519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55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22" y="814685"/>
            <a:ext cx="6510528" cy="56712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0896" y="310896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3D de </a:t>
            </a:r>
            <a:r>
              <a:rPr lang="es-ES" dirty="0" err="1" smtClean="0"/>
              <a:t>Helicoil</a:t>
            </a:r>
            <a:r>
              <a:rPr lang="es-ES" dirty="0" smtClean="0"/>
              <a:t> parametrizado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44754" y="2496312"/>
            <a:ext cx="2587752" cy="649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endCxn id="6" idx="3"/>
          </p:cNvCxnSpPr>
          <p:nvPr/>
        </p:nvCxnSpPr>
        <p:spPr>
          <a:xfrm flipH="1">
            <a:off x="3732506" y="2820924"/>
            <a:ext cx="4864608" cy="0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699130" y="2636258"/>
            <a:ext cx="251491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Parámetros Modificables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6164811" y="3636763"/>
            <a:ext cx="2432303" cy="0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28368" y="3452097"/>
            <a:ext cx="12282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Modelo 3D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5136207" y="2204378"/>
            <a:ext cx="3460907" cy="0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699130" y="2005085"/>
            <a:ext cx="209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Plano de Referencia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1168" y="147920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3D de </a:t>
            </a:r>
            <a:r>
              <a:rPr lang="es-ES" dirty="0" err="1" smtClean="0"/>
              <a:t>Helicoil</a:t>
            </a:r>
            <a:r>
              <a:rPr lang="es-ES" dirty="0" smtClean="0"/>
              <a:t> parametrizado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0" y="573919"/>
            <a:ext cx="4056208" cy="3083667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409352" y="1620809"/>
            <a:ext cx="2717127" cy="14725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>
            <a:endCxn id="12" idx="3"/>
          </p:cNvCxnSpPr>
          <p:nvPr/>
        </p:nvCxnSpPr>
        <p:spPr>
          <a:xfrm flipH="1">
            <a:off x="5126479" y="2033068"/>
            <a:ext cx="1284052" cy="324028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465560" y="1848402"/>
            <a:ext cx="213398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Métricas disponibles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9" y="3775021"/>
            <a:ext cx="4056209" cy="2983427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2420225" y="4830629"/>
            <a:ext cx="2717127" cy="14725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>
            <a:endCxn id="20" idx="3"/>
          </p:cNvCxnSpPr>
          <p:nvPr/>
        </p:nvCxnSpPr>
        <p:spPr>
          <a:xfrm flipH="1">
            <a:off x="5137352" y="5242888"/>
            <a:ext cx="1284052" cy="324028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476433" y="5058222"/>
            <a:ext cx="342882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Longitudes de </a:t>
            </a:r>
            <a:r>
              <a:rPr lang="es-ES" dirty="0" err="1" smtClean="0">
                <a:solidFill>
                  <a:srgbClr val="FF0000"/>
                </a:solidFill>
              </a:rPr>
              <a:t>helicoils</a:t>
            </a:r>
            <a:r>
              <a:rPr lang="es-ES" dirty="0" smtClean="0">
                <a:solidFill>
                  <a:srgbClr val="FF0000"/>
                </a:solidFill>
              </a:rPr>
              <a:t> disponibles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9" y="1085480"/>
            <a:ext cx="8312348" cy="37009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1168" y="147920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3D de </a:t>
            </a:r>
            <a:r>
              <a:rPr lang="es-ES" dirty="0" err="1" smtClean="0"/>
              <a:t>Helicoil</a:t>
            </a:r>
            <a:r>
              <a:rPr lang="es-ES" dirty="0" smtClean="0"/>
              <a:t> parametrizado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983073" y="2713444"/>
            <a:ext cx="4606450" cy="1936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8589523" y="3389984"/>
            <a:ext cx="1011677" cy="291648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601200" y="3205318"/>
            <a:ext cx="229761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Materiales disponibles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4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1168" y="147920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3D de </a:t>
            </a:r>
            <a:r>
              <a:rPr lang="es-ES" dirty="0" err="1" smtClean="0"/>
              <a:t>Helicoil</a:t>
            </a:r>
            <a:r>
              <a:rPr lang="es-ES" dirty="0" smtClean="0"/>
              <a:t> parametrizado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67727" y="846466"/>
            <a:ext cx="4815192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Estos parámetros son informativos y no son modificables, se actualizan en función de la selección de los parámetros anteriores.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El parámetro Paso se actualiza automáticamente al seleccionar la Métrica. 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El parámetro Número de Referenciase se actualiza al seleccionar la Métrica, la Longitud del </a:t>
            </a:r>
            <a:r>
              <a:rPr lang="es-ES" dirty="0" err="1" smtClean="0">
                <a:solidFill>
                  <a:srgbClr val="FF0000"/>
                </a:solidFill>
              </a:rPr>
              <a:t>Helicoil</a:t>
            </a:r>
            <a:r>
              <a:rPr lang="es-ES" dirty="0" smtClean="0">
                <a:solidFill>
                  <a:srgbClr val="FF0000"/>
                </a:solidFill>
              </a:rPr>
              <a:t> y el Material del </a:t>
            </a:r>
            <a:r>
              <a:rPr lang="es-ES" dirty="0" err="1" smtClean="0">
                <a:solidFill>
                  <a:srgbClr val="FF0000"/>
                </a:solidFill>
              </a:rPr>
              <a:t>Helicoil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5835" y="886681"/>
            <a:ext cx="4854774" cy="5006605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1050586" y="3852153"/>
            <a:ext cx="3988341" cy="7003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5024771" y="1031132"/>
            <a:ext cx="1745680" cy="3112669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958710" y="759604"/>
            <a:ext cx="1658032" cy="7003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>
            <a:endCxn id="9" idx="3"/>
          </p:cNvCxnSpPr>
          <p:nvPr/>
        </p:nvCxnSpPr>
        <p:spPr>
          <a:xfrm flipH="1" flipV="1">
            <a:off x="2616742" y="1109800"/>
            <a:ext cx="4250985" cy="3442745"/>
          </a:xfrm>
          <a:prstGeom prst="straightConnector1">
            <a:avLst/>
          </a:prstGeom>
          <a:ln w="19050">
            <a:solidFill>
              <a:srgbClr val="FF0000"/>
            </a:solidFill>
            <a:headEnd w="sm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67727" y="4308047"/>
            <a:ext cx="481519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El nombre de la parte se actualiza automáticamente de igual forma que el Número de Referencia.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1168" y="147920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3D de </a:t>
            </a:r>
            <a:r>
              <a:rPr lang="es-ES" dirty="0" err="1" smtClean="0"/>
              <a:t>Helicoil</a:t>
            </a:r>
            <a:r>
              <a:rPr lang="es-ES" dirty="0" smtClean="0"/>
              <a:t> parametrizado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774349" y="1188460"/>
            <a:ext cx="3210127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Representación 2D del </a:t>
            </a:r>
            <a:r>
              <a:rPr lang="es-ES" dirty="0" err="1" smtClean="0"/>
              <a:t>helicoil</a:t>
            </a:r>
            <a:r>
              <a:rPr lang="es-ES" dirty="0" smtClean="0"/>
              <a:t> donde puede verse las líneas de roscado interior para el tornillo (Métrica) y las </a:t>
            </a:r>
            <a:r>
              <a:rPr lang="es-ES" dirty="0" err="1" smtClean="0"/>
              <a:t>lineas</a:t>
            </a:r>
            <a:r>
              <a:rPr lang="es-ES" dirty="0" smtClean="0"/>
              <a:t> de roscado exterior (B)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2" y="836577"/>
            <a:ext cx="4827701" cy="57877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65" y="1033062"/>
            <a:ext cx="2874652" cy="4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138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Pérez-Álvarez</dc:creator>
  <cp:lastModifiedBy>Javier Pérez-Álvarez</cp:lastModifiedBy>
  <cp:revision>4</cp:revision>
  <dcterms:created xsi:type="dcterms:W3CDTF">2021-10-30T11:23:27Z</dcterms:created>
  <dcterms:modified xsi:type="dcterms:W3CDTF">2021-10-30T11:42:10Z</dcterms:modified>
</cp:coreProperties>
</file>