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5A8-1235-4892-9E0D-97954B37339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689-5BA9-4E61-9689-B841D10F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4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5A8-1235-4892-9E0D-97954B37339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689-5BA9-4E61-9689-B841D10F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6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5A8-1235-4892-9E0D-97954B37339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689-5BA9-4E61-9689-B841D10F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7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5A8-1235-4892-9E0D-97954B37339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689-5BA9-4E61-9689-B841D10F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3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5A8-1235-4892-9E0D-97954B37339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689-5BA9-4E61-9689-B841D10F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5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5A8-1235-4892-9E0D-97954B37339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689-5BA9-4E61-9689-B841D10F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8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5A8-1235-4892-9E0D-97954B37339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689-5BA9-4E61-9689-B841D10F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2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5A8-1235-4892-9E0D-97954B37339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689-5BA9-4E61-9689-B841D10F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6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5A8-1235-4892-9E0D-97954B37339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689-5BA9-4E61-9689-B841D10F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5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5A8-1235-4892-9E0D-97954B37339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689-5BA9-4E61-9689-B841D10F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D5A8-1235-4892-9E0D-97954B37339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5689-5BA9-4E61-9689-B841D10F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D5A8-1235-4892-9E0D-97954B37339D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5689-5BA9-4E61-9689-B841D10F4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47508" y="3854046"/>
            <a:ext cx="1181100" cy="812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65361" y="3854046"/>
            <a:ext cx="1181100" cy="812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Footer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29655" y="3854046"/>
            <a:ext cx="1181100" cy="812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11802" y="3854046"/>
            <a:ext cx="1181100" cy="8128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93949" y="3854046"/>
            <a:ext cx="1181100" cy="812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Header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47508" y="2968221"/>
            <a:ext cx="1181100" cy="812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29655" y="2968221"/>
            <a:ext cx="1181100" cy="812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11802" y="2968221"/>
            <a:ext cx="1181100" cy="8128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47508" y="2082396"/>
            <a:ext cx="1181100" cy="812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29655" y="2082396"/>
            <a:ext cx="1181100" cy="812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47508" y="1196571"/>
            <a:ext cx="1181100" cy="812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72400" y="1418305"/>
            <a:ext cx="17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Application: </a:t>
            </a:r>
            <a:r>
              <a:rPr lang="en-US" b="1" dirty="0"/>
              <a:t>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72400" y="2304130"/>
            <a:ext cx="20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Transport: </a:t>
            </a:r>
            <a:r>
              <a:rPr lang="en-US" b="1" dirty="0"/>
              <a:t>Segment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3189955"/>
            <a:ext cx="17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Network: </a:t>
            </a:r>
            <a:r>
              <a:rPr lang="en-US" b="1" dirty="0"/>
              <a:t>Packet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4075780"/>
            <a:ext cx="176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Link: </a:t>
            </a:r>
            <a:r>
              <a:rPr lang="en-US" b="1" dirty="0"/>
              <a:t>Frame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93949" y="4739871"/>
            <a:ext cx="6052512" cy="8128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 of 0s and 1s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72400" y="4961605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Physical: </a:t>
            </a:r>
            <a:r>
              <a:rPr lang="en-US" b="1" dirty="0"/>
              <a:t>Bits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59708" y="2009371"/>
            <a:ext cx="91567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59708" y="2885267"/>
            <a:ext cx="91567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59708" y="3770688"/>
            <a:ext cx="91567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59708" y="4666846"/>
            <a:ext cx="91567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16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Di Vece</dc:creator>
  <cp:lastModifiedBy>Mario Di Vece</cp:lastModifiedBy>
  <cp:revision>4</cp:revision>
  <dcterms:created xsi:type="dcterms:W3CDTF">2017-03-15T16:03:07Z</dcterms:created>
  <dcterms:modified xsi:type="dcterms:W3CDTF">2017-03-15T16:38:09Z</dcterms:modified>
</cp:coreProperties>
</file>