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6" r:id="rId4"/>
    <p:sldId id="263" r:id="rId5"/>
    <p:sldId id="262" r:id="rId6"/>
    <p:sldId id="264" r:id="rId7"/>
    <p:sldId id="265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81"/>
  </p:normalViewPr>
  <p:slideViewPr>
    <p:cSldViewPr snapToGrid="0" snapToObjects="1" showGuides="1">
      <p:cViewPr varScale="1">
        <p:scale>
          <a:sx n="118" d="100"/>
          <a:sy n="11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C88E-044D-874A-964A-051A5D6BA2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8C46-0878-2146-9A43-771336673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970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99" y="5981076"/>
            <a:ext cx="1595850" cy="6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2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090835" y="5331417"/>
            <a:ext cx="1069382" cy="1526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02" y="0"/>
            <a:ext cx="7429174" cy="697042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0"/>
            <a:ext cx="6090834" cy="6970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04341" y="2291413"/>
            <a:ext cx="5082153" cy="2387600"/>
          </a:xfrm>
        </p:spPr>
        <p:txBody>
          <a:bodyPr anchor="ctr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14" y="5979044"/>
            <a:ext cx="1595850" cy="6804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69874"/>
            <a:ext cx="105092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349599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5403-222D-F646-806A-D888BEFCE30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C05-585C-D349-B36F-403CD73238E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85" y="5986405"/>
            <a:ext cx="1547895" cy="6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con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Di Vece</a:t>
            </a:r>
          </a:p>
        </p:txBody>
      </p:sp>
    </p:spTree>
    <p:extLst>
      <p:ext uri="{BB962C8B-B14F-4D97-AF65-F5344CB8AC3E}">
        <p14:creationId xmlns:p14="http://schemas.microsoft.com/office/powerpoint/2010/main" val="192050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es?</a:t>
            </a:r>
          </a:p>
          <a:p>
            <a:pPr lvl="1"/>
            <a:r>
              <a:rPr lang="en-US" dirty="0"/>
              <a:t>Un nuevo </a:t>
            </a:r>
            <a:r>
              <a:rPr lang="en-US" dirty="0" err="1"/>
              <a:t>estándar</a:t>
            </a:r>
            <a:r>
              <a:rPr lang="en-US" dirty="0"/>
              <a:t> para browsers</a:t>
            </a:r>
          </a:p>
          <a:p>
            <a:pPr lvl="1"/>
            <a:r>
              <a:rPr lang="en-US" dirty="0"/>
              <a:t>WASM+HTML+CSS+JS</a:t>
            </a:r>
          </a:p>
          <a:p>
            <a:pPr lvl="1"/>
            <a:r>
              <a:rPr lang="en-US" dirty="0"/>
              <a:t>Y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JS?</a:t>
            </a:r>
          </a:p>
          <a:p>
            <a:r>
              <a:rPr lang="en-US" dirty="0" err="1"/>
              <a:t>Ventajas</a:t>
            </a:r>
            <a:endParaRPr lang="en-US" dirty="0"/>
          </a:p>
          <a:p>
            <a:pPr lvl="1"/>
            <a:r>
              <a:rPr lang="en-US" dirty="0"/>
              <a:t>Extender </a:t>
            </a:r>
            <a:r>
              <a:rPr lang="en-US" dirty="0" err="1"/>
              <a:t>funcionalidades</a:t>
            </a:r>
            <a:endParaRPr lang="en-US" dirty="0"/>
          </a:p>
          <a:p>
            <a:pPr lvl="1"/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separación</a:t>
            </a:r>
            <a:endParaRPr lang="en-US" dirty="0"/>
          </a:p>
          <a:p>
            <a:pPr lvl="1"/>
            <a:r>
              <a:rPr lang="en-US" dirty="0"/>
              <a:t>Proyectos </a:t>
            </a:r>
            <a:r>
              <a:rPr lang="en-US" dirty="0" err="1"/>
              <a:t>estructurados</a:t>
            </a:r>
            <a:endParaRPr lang="en-US" dirty="0"/>
          </a:p>
          <a:p>
            <a:pPr lvl="1"/>
            <a:r>
              <a:rPr lang="en-US" dirty="0"/>
              <a:t>Código </a:t>
            </a:r>
            <a:r>
              <a:rPr lang="en-US" dirty="0" err="1"/>
              <a:t>compilado</a:t>
            </a:r>
            <a:endParaRPr lang="en-US" dirty="0"/>
          </a:p>
          <a:p>
            <a:r>
              <a:rPr lang="en-US" dirty="0" err="1"/>
              <a:t>Desventajas</a:t>
            </a:r>
            <a:endParaRPr lang="en-US" dirty="0"/>
          </a:p>
          <a:p>
            <a:pPr lvl="1"/>
            <a:r>
              <a:rPr lang="en-US" dirty="0"/>
              <a:t>VM (mono runtime)</a:t>
            </a:r>
          </a:p>
          <a:p>
            <a:pPr lvl="1"/>
            <a:r>
              <a:rPr lang="en-US" dirty="0"/>
              <a:t>GC</a:t>
            </a:r>
          </a:p>
          <a:p>
            <a:pPr lvl="1"/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descargas</a:t>
            </a:r>
            <a:r>
              <a:rPr lang="en-US" dirty="0"/>
              <a:t>? (linker </a:t>
            </a:r>
            <a:r>
              <a:rPr lang="en-US" dirty="0" err="1"/>
              <a:t>limitado</a:t>
            </a:r>
            <a:r>
              <a:rPr lang="en-US" dirty="0"/>
              <a:t> por el </a:t>
            </a:r>
            <a:r>
              <a:rPr lang="en-US" dirty="0" err="1"/>
              <a:t>momento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Debugging </a:t>
            </a:r>
            <a:r>
              <a:rPr lang="en-US" dirty="0" err="1"/>
              <a:t>limitado</a:t>
            </a:r>
            <a:r>
              <a:rPr lang="en-US" dirty="0"/>
              <a:t> (por el </a:t>
            </a:r>
            <a:r>
              <a:rPr lang="en-US" dirty="0" err="1"/>
              <a:t>momento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51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Necesario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Preview (Community)</a:t>
            </a:r>
          </a:p>
          <a:p>
            <a:r>
              <a:rPr lang="en-US" dirty="0"/>
              <a:t>.NET Core 3.1 or later (Preview) SDK</a:t>
            </a:r>
          </a:p>
        </p:txBody>
      </p:sp>
    </p:spTree>
    <p:extLst>
      <p:ext uri="{BB962C8B-B14F-4D97-AF65-F5344CB8AC3E}">
        <p14:creationId xmlns:p14="http://schemas.microsoft.com/office/powerpoint/2010/main" val="138328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E8A6B-E677-4B8E-9521-6EA52167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4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latin typeface="+mj-lt"/>
                <a:ea typeface="+mj-ea"/>
                <a:cs typeface="+mj-cs"/>
              </a:rPr>
              <a:t>Instalar los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400">
                <a:latin typeface="+mn-lt"/>
                <a:ea typeface="+mn-ea"/>
                <a:cs typeface="+mn-cs"/>
              </a:rPr>
              <a:t>dotnet new -i Microsoft.AspNetCore.Blazor.Templates::3.2.0-preview1.20073.1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A0F195-1128-44F5-A572-AA514D6E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540C5-8BFA-40C7-8C6A-38B21801C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3" r="6973" b="-1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413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5D7062-B7E0-4BB6-8B5A-A7F9A210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54" y="247195"/>
            <a:ext cx="8383786" cy="54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tris parts vb.net">
            <a:extLst>
              <a:ext uri="{FF2B5EF4-FFF2-40B4-BE49-F238E27FC236}">
                <a16:creationId xmlns:a16="http://schemas.microsoft.com/office/drawing/2014/main" id="{27076B35-6D9D-4AFF-A80A-ACE22577E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Las </a:t>
            </a:r>
            <a:r>
              <a:rPr lang="en-US" sz="6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Piezas</a:t>
            </a:r>
            <a:br>
              <a: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así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es, no </a:t>
            </a:r>
            <a:r>
              <a:rPr lang="en-US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haremos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el TODO list hoy)</a:t>
            </a:r>
            <a:endParaRPr lang="en-US" sz="6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279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MVVM</a:t>
            </a:r>
          </a:p>
          <a:p>
            <a:r>
              <a:rPr lang="en-US" dirty="0" err="1"/>
              <a:t>Estructura</a:t>
            </a:r>
            <a:r>
              <a:rPr lang="en-US" dirty="0"/>
              <a:t> de la </a:t>
            </a:r>
            <a:r>
              <a:rPr lang="en-US" dirty="0" err="1"/>
              <a:t>Solución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(Board, Piece, Cell)</a:t>
            </a:r>
          </a:p>
          <a:p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 (file server)</a:t>
            </a:r>
          </a:p>
          <a:p>
            <a:r>
              <a:rPr lang="en-US" dirty="0"/>
              <a:t>La vista</a:t>
            </a:r>
          </a:p>
          <a:p>
            <a:pPr lvl="1"/>
            <a:r>
              <a:rPr lang="en-US" dirty="0" err="1"/>
              <a:t>Todo</a:t>
            </a:r>
            <a:r>
              <a:rPr lang="en-US" dirty="0"/>
              <a:t> es un Razor Component</a:t>
            </a:r>
          </a:p>
          <a:p>
            <a:pPr lvl="1"/>
            <a:r>
              <a:rPr lang="en-US" dirty="0" err="1"/>
              <a:t>Separación</a:t>
            </a:r>
            <a:r>
              <a:rPr lang="en-US" dirty="0"/>
              <a:t> de Código (razor/</a:t>
            </a:r>
            <a:r>
              <a:rPr lang="en-US" dirty="0" err="1"/>
              <a:t>razor.cs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BoardView</a:t>
            </a:r>
            <a:r>
              <a:rPr lang="en-US" dirty="0"/>
              <a:t>: Timer, Parameter, Cascading Parameter, @key, </a:t>
            </a:r>
            <a:r>
              <a:rPr lang="en-US" dirty="0" err="1"/>
              <a:t>Idisposable</a:t>
            </a:r>
            <a:endParaRPr lang="en-US" dirty="0"/>
          </a:p>
          <a:p>
            <a:pPr lvl="1"/>
            <a:r>
              <a:rPr lang="en-US" dirty="0"/>
              <a:t>Index: </a:t>
            </a:r>
            <a:r>
              <a:rPr lang="en-US" dirty="0" err="1"/>
              <a:t>Comunicación</a:t>
            </a:r>
            <a:r>
              <a:rPr lang="en-US" dirty="0"/>
              <a:t> de components</a:t>
            </a:r>
          </a:p>
          <a:p>
            <a:pPr lvl="1"/>
            <a:r>
              <a:rPr lang="en-US" dirty="0" err="1"/>
              <a:t>BoardKeyboard</a:t>
            </a:r>
            <a:r>
              <a:rPr lang="en-US" dirty="0"/>
              <a:t>: JS Interop (de .NET a JS y de JS a .NET)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341" y="1562993"/>
            <a:ext cx="5082153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4340" y="4215539"/>
            <a:ext cx="508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https://github.com/mariodivece/tetriswasm</a:t>
            </a:r>
          </a:p>
        </p:txBody>
      </p:sp>
    </p:spTree>
    <p:extLst>
      <p:ext uri="{BB962C8B-B14F-4D97-AF65-F5344CB8AC3E}">
        <p14:creationId xmlns:p14="http://schemas.microsoft.com/office/powerpoint/2010/main" val="45580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WebAssembly con C#</vt:lpstr>
      <vt:lpstr>Introducción</vt:lpstr>
      <vt:lpstr>Necesario</vt:lpstr>
      <vt:lpstr>Instalar los Templates</vt:lpstr>
      <vt:lpstr>PowerPoint Presentation</vt:lpstr>
      <vt:lpstr>PowerPoint Presentation</vt:lpstr>
      <vt:lpstr>Las Piezas (así es, no haremos el TODO list hoy)</vt:lpstr>
      <vt:lpstr>Temas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con C#</dc:title>
  <dc:creator>Mario Di Vece</dc:creator>
  <cp:lastModifiedBy>Mario Di Vece</cp:lastModifiedBy>
  <cp:revision>4</cp:revision>
  <dcterms:created xsi:type="dcterms:W3CDTF">2020-03-09T13:36:19Z</dcterms:created>
  <dcterms:modified xsi:type="dcterms:W3CDTF">2020-03-10T15:42:30Z</dcterms:modified>
</cp:coreProperties>
</file>