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3" r:id="rId4"/>
    <p:sldId id="261" r:id="rId5"/>
    <p:sldId id="262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 snapToObjects="1" showGuides="1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88E-044D-874A-964A-051A5D6BA2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8C46-0878-2146-9A43-77133667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99" y="5981076"/>
            <a:ext cx="1595850" cy="6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090835" y="5331417"/>
            <a:ext cx="1069382" cy="152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02" y="0"/>
            <a:ext cx="7429174" cy="697042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6090834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04341" y="2291413"/>
            <a:ext cx="5082153" cy="2387600"/>
          </a:xfrm>
        </p:spPr>
        <p:txBody>
          <a:bodyPr anchor="ctr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14" y="5979044"/>
            <a:ext cx="1595850" cy="680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69874"/>
            <a:ext cx="105092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349599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5403-222D-F646-806A-D888BEFCE30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85" y="5986405"/>
            <a:ext cx="1547895" cy="6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con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Di Vece</a:t>
            </a:r>
          </a:p>
        </p:txBody>
      </p:sp>
    </p:spTree>
    <p:extLst>
      <p:ext uri="{BB962C8B-B14F-4D97-AF65-F5344CB8AC3E}">
        <p14:creationId xmlns:p14="http://schemas.microsoft.com/office/powerpoint/2010/main" val="19205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Preview (Community)</a:t>
            </a:r>
          </a:p>
          <a:p>
            <a:r>
              <a:rPr lang="en-US" dirty="0"/>
              <a:t>.NET Core 3.1 or later (Preview) SDK</a:t>
            </a:r>
          </a:p>
        </p:txBody>
      </p:sp>
    </p:spTree>
    <p:extLst>
      <p:ext uri="{BB962C8B-B14F-4D97-AF65-F5344CB8AC3E}">
        <p14:creationId xmlns:p14="http://schemas.microsoft.com/office/powerpoint/2010/main" val="13155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E8A6B-E677-4B8E-9521-6EA52167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latin typeface="+mj-lt"/>
                <a:ea typeface="+mj-ea"/>
                <a:cs typeface="+mj-cs"/>
              </a:rPr>
              <a:t>Instalar los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400">
                <a:latin typeface="+mn-lt"/>
                <a:ea typeface="+mn-ea"/>
                <a:cs typeface="+mn-cs"/>
              </a:rPr>
              <a:t>dotnet new -i Microsoft.AspNetCore.Blazor.Templates::3.2.0-preview1.20073.1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4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Preview (Community)</a:t>
            </a:r>
          </a:p>
        </p:txBody>
      </p:sp>
    </p:spTree>
    <p:extLst>
      <p:ext uri="{BB962C8B-B14F-4D97-AF65-F5344CB8AC3E}">
        <p14:creationId xmlns:p14="http://schemas.microsoft.com/office/powerpoint/2010/main" val="30832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A0F195-1128-44F5-A572-AA514D6E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540C5-8BFA-40C7-8C6A-38B21801C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3" r="6973" b="-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413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5D7062-B7E0-4BB6-8B5A-A7F9A210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54" y="247195"/>
            <a:ext cx="8383786" cy="54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tris parts vb.net">
            <a:extLst>
              <a:ext uri="{FF2B5EF4-FFF2-40B4-BE49-F238E27FC236}">
                <a16:creationId xmlns:a16="http://schemas.microsoft.com/office/drawing/2014/main" id="{27076B35-6D9D-4AFF-A80A-ACE22577E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 Piezas</a:t>
            </a:r>
          </a:p>
        </p:txBody>
      </p:sp>
    </p:spTree>
    <p:extLst>
      <p:ext uri="{BB962C8B-B14F-4D97-AF65-F5344CB8AC3E}">
        <p14:creationId xmlns:p14="http://schemas.microsoft.com/office/powerpoint/2010/main" val="374279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41" y="1562993"/>
            <a:ext cx="5082153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4340" y="4215539"/>
            <a:ext cx="508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https://github.com/mariodivece/tetriswasm</a:t>
            </a:r>
          </a:p>
        </p:txBody>
      </p:sp>
    </p:spTree>
    <p:extLst>
      <p:ext uri="{BB962C8B-B14F-4D97-AF65-F5344CB8AC3E}">
        <p14:creationId xmlns:p14="http://schemas.microsoft.com/office/powerpoint/2010/main" val="4558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WebAssembly con C#</vt:lpstr>
      <vt:lpstr>Necesario</vt:lpstr>
      <vt:lpstr>Instalar los Templates</vt:lpstr>
      <vt:lpstr>Necesario</vt:lpstr>
      <vt:lpstr>PowerPoint Presentation</vt:lpstr>
      <vt:lpstr>PowerPoint Presentation</vt:lpstr>
      <vt:lpstr>Las Piezas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con C#</dc:title>
  <dc:creator>Mario Di Vece</dc:creator>
  <cp:lastModifiedBy>Mario Di Vece</cp:lastModifiedBy>
  <cp:revision>2</cp:revision>
  <dcterms:created xsi:type="dcterms:W3CDTF">2020-03-09T13:36:19Z</dcterms:created>
  <dcterms:modified xsi:type="dcterms:W3CDTF">2020-03-09T16:16:26Z</dcterms:modified>
</cp:coreProperties>
</file>