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256" r:id="rId12"/>
    <p:sldId id="258" r:id="rId13"/>
    <p:sldId id="267" r:id="rId14"/>
    <p:sldId id="268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7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7F40-4BD0-460C-9701-61940E6E8F0C}" type="datetimeFigureOut">
              <a:rPr lang="bg-BG" smtClean="0"/>
              <a:t>27.5.2011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7781C-A4F6-4E5D-9CD9-B56083E0C2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065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7781C-A4F6-4E5D-9CD9-B56083E0C20B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327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69C16A-88C5-4D74-8002-CB38F14792A8}" type="datetimeFigureOut">
              <a:rPr lang="bg-BG" smtClean="0"/>
              <a:t>26.5.2011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331FE9-A967-48CA-BDA7-F96D81F1ACEA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7704" y="980728"/>
            <a:ext cx="46538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prstClr val="white"/>
                </a:solidFill>
                <a:latin typeface="Symbol" pitchFamily="18" charset="2"/>
              </a:rPr>
              <a:t>ey</a:t>
            </a:r>
            <a:r>
              <a:rPr lang="en-US" sz="9600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9600" dirty="0" smtClean="0">
                <a:latin typeface="Symbol" pitchFamily="18" charset="2"/>
              </a:rPr>
              <a:t>prim</a:t>
            </a:r>
            <a:r>
              <a:rPr lang="en-US" sz="9600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endParaRPr lang="bg-BG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2555343"/>
            <a:ext cx="529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Не просто на български</a:t>
            </a:r>
            <a:endParaRPr lang="bg-BG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373216"/>
            <a:ext cx="455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Марио Димитров</a:t>
            </a:r>
          </a:p>
          <a:p>
            <a:r>
              <a:rPr lang="bg-BG" sz="2400" dirty="0" smtClean="0"/>
              <a:t>МГ “Гео Милев“ - Плевен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536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22732"/>
            <a:ext cx="6012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 smtClean="0"/>
              <a:t>Обратен полски запис</a:t>
            </a:r>
            <a:endParaRPr lang="bg-BG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540779"/>
            <a:ext cx="83608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/>
              <a:t>Модификациите му позволяват:</a:t>
            </a:r>
          </a:p>
          <a:p>
            <a:endParaRPr lang="bg-BG" sz="32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bg-BG" sz="3200" dirty="0" smtClean="0"/>
              <a:t>Прилагане на математическия апарат</a:t>
            </a:r>
          </a:p>
          <a:p>
            <a:pPr marL="457200" indent="-457200">
              <a:buFont typeface="Wingdings" pitchFamily="2" charset="2"/>
              <a:buChar char="ü"/>
            </a:pPr>
            <a:endParaRPr lang="bg-BG" sz="32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bg-BG" sz="3200" dirty="0" smtClean="0"/>
              <a:t>Чертаене на графики</a:t>
            </a:r>
            <a:endParaRPr lang="bg-BG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31683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3600" dirty="0" smtClean="0"/>
              <a:t>3 5 + 9 4 - *1-</a:t>
            </a:r>
            <a:endParaRPr lang="bg-BG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20" y="4437112"/>
            <a:ext cx="1448111" cy="217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2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3959934" y="739781"/>
            <a:ext cx="0" cy="603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27786" y="1324254"/>
            <a:ext cx="2664296" cy="801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Проверка за валидност</a:t>
            </a:r>
          </a:p>
          <a:p>
            <a:pPr algn="ctr"/>
            <a:r>
              <a:rPr lang="en-US" dirty="0" err="1" smtClean="0"/>
              <a:t>checkValidity</a:t>
            </a:r>
            <a:r>
              <a:rPr lang="en-US" dirty="0" smtClean="0"/>
              <a:t>()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8445" y="1623348"/>
            <a:ext cx="864096" cy="8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59931" y="2134936"/>
            <a:ext cx="0" cy="501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 Diagonal Corner Rectangle 22"/>
          <p:cNvSpPr/>
          <p:nvPr/>
        </p:nvSpPr>
        <p:spPr>
          <a:xfrm>
            <a:off x="2411760" y="2636912"/>
            <a:ext cx="3096344" cy="79208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Приоритет на операторите</a:t>
            </a:r>
            <a:endParaRPr lang="en-US" dirty="0" smtClean="0"/>
          </a:p>
          <a:p>
            <a:pPr algn="ctr"/>
            <a:r>
              <a:rPr lang="en-US" dirty="0" err="1" smtClean="0"/>
              <a:t>Depack</a:t>
            </a:r>
            <a:r>
              <a:rPr lang="en-US" dirty="0" smtClean="0"/>
              <a:t>()</a:t>
            </a:r>
            <a:endParaRPr lang="bg-BG" dirty="0"/>
          </a:p>
        </p:txBody>
      </p:sp>
      <p:sp>
        <p:nvSpPr>
          <p:cNvPr id="50" name="Round Diagonal Corner Rectangle 49"/>
          <p:cNvSpPr/>
          <p:nvPr/>
        </p:nvSpPr>
        <p:spPr>
          <a:xfrm>
            <a:off x="415591" y="4130419"/>
            <a:ext cx="2520280" cy="66766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Диференциация</a:t>
            </a:r>
          </a:p>
          <a:p>
            <a:pPr algn="ctr"/>
            <a:r>
              <a:rPr lang="en-US" sz="2000" dirty="0" smtClean="0"/>
              <a:t>notate()</a:t>
            </a:r>
            <a:endParaRPr lang="bg-BG" sz="2000" dirty="0"/>
          </a:p>
        </p:txBody>
      </p:sp>
      <p:sp>
        <p:nvSpPr>
          <p:cNvPr id="51" name="Round Diagonal Corner Rectangle 50"/>
          <p:cNvSpPr/>
          <p:nvPr/>
        </p:nvSpPr>
        <p:spPr>
          <a:xfrm>
            <a:off x="38262" y="5373216"/>
            <a:ext cx="3274938" cy="79208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bg-BG" sz="2000" dirty="0" smtClean="0"/>
              <a:t>Обяснение на процеса</a:t>
            </a:r>
            <a:endParaRPr lang="en-US" sz="2000" dirty="0" smtClean="0"/>
          </a:p>
          <a:p>
            <a:pPr algn="ctr"/>
            <a:r>
              <a:rPr lang="en-US" dirty="0" err="1" smtClean="0"/>
              <a:t>ruleMessage</a:t>
            </a:r>
            <a:r>
              <a:rPr lang="en-US" dirty="0" smtClean="0"/>
              <a:t>()</a:t>
            </a:r>
            <a:endParaRPr lang="en-US" dirty="0"/>
          </a:p>
          <a:p>
            <a:pPr algn="ctr"/>
            <a:endParaRPr lang="bg-BG" sz="2000" dirty="0"/>
          </a:p>
        </p:txBody>
      </p:sp>
      <p:cxnSp>
        <p:nvCxnSpPr>
          <p:cNvPr id="97" name="Straight Arrow Connector 96"/>
          <p:cNvCxnSpPr>
            <a:stCxn id="50" idx="1"/>
            <a:endCxn id="51" idx="3"/>
          </p:cNvCxnSpPr>
          <p:nvPr/>
        </p:nvCxnSpPr>
        <p:spPr>
          <a:xfrm>
            <a:off x="1675731" y="4798079"/>
            <a:ext cx="0" cy="575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5400000">
            <a:off x="2821563" y="3295967"/>
            <a:ext cx="1166420" cy="11120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03" y="1214095"/>
            <a:ext cx="360040" cy="335332"/>
          </a:xfrm>
          <a:prstGeom prst="rect">
            <a:avLst/>
          </a:prstGeom>
        </p:spPr>
      </p:pic>
      <p:cxnSp>
        <p:nvCxnSpPr>
          <p:cNvPr id="141" name="Straight Arrow Connector 140"/>
          <p:cNvCxnSpPr/>
          <p:nvPr/>
        </p:nvCxnSpPr>
        <p:spPr>
          <a:xfrm>
            <a:off x="3960784" y="739781"/>
            <a:ext cx="0" cy="603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2628636" y="1324254"/>
            <a:ext cx="2664296" cy="801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Проверка за валидност</a:t>
            </a:r>
          </a:p>
          <a:p>
            <a:pPr algn="ctr"/>
            <a:r>
              <a:rPr lang="en-US" dirty="0" err="1" smtClean="0"/>
              <a:t>checkValidity</a:t>
            </a:r>
            <a:r>
              <a:rPr lang="en-US" dirty="0" smtClean="0"/>
              <a:t>()</a:t>
            </a:r>
            <a:endParaRPr lang="bg-BG" dirty="0"/>
          </a:p>
        </p:txBody>
      </p:sp>
      <p:sp>
        <p:nvSpPr>
          <p:cNvPr id="144" name="Rounded Rectangle 143"/>
          <p:cNvSpPr/>
          <p:nvPr/>
        </p:nvSpPr>
        <p:spPr>
          <a:xfrm>
            <a:off x="6055801" y="1235838"/>
            <a:ext cx="249583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Съобщение</a:t>
            </a:r>
          </a:p>
          <a:p>
            <a:pPr algn="ctr"/>
            <a:r>
              <a:rPr lang="en-US" sz="2000" dirty="0" err="1" smtClean="0"/>
              <a:t>attentionMessage</a:t>
            </a:r>
            <a:endParaRPr lang="bg-BG" sz="20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959930" y="2173849"/>
            <a:ext cx="0" cy="50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ound Diagonal Corner Rectangle 145"/>
          <p:cNvSpPr/>
          <p:nvPr/>
        </p:nvSpPr>
        <p:spPr>
          <a:xfrm>
            <a:off x="2411759" y="2675825"/>
            <a:ext cx="3096344" cy="79208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Приоритет на операторите</a:t>
            </a:r>
            <a:endParaRPr lang="en-US" sz="2000" dirty="0" smtClean="0"/>
          </a:p>
          <a:p>
            <a:pPr algn="ctr"/>
            <a:r>
              <a:rPr lang="en-US" sz="2000" dirty="0" err="1" smtClean="0"/>
              <a:t>Depack</a:t>
            </a:r>
            <a:r>
              <a:rPr lang="en-US" sz="2000" dirty="0" smtClean="0"/>
              <a:t>()</a:t>
            </a:r>
            <a:endParaRPr lang="bg-BG" sz="2000" dirty="0"/>
          </a:p>
        </p:txBody>
      </p:sp>
      <p:sp>
        <p:nvSpPr>
          <p:cNvPr id="147" name="Rounded Rectangle 146"/>
          <p:cNvSpPr/>
          <p:nvPr/>
        </p:nvSpPr>
        <p:spPr>
          <a:xfrm>
            <a:off x="6179451" y="3905808"/>
            <a:ext cx="3150631" cy="8922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bg-BG" sz="2000" dirty="0" smtClean="0"/>
              <a:t>Изчертаване на графиката</a:t>
            </a:r>
            <a:endParaRPr lang="en-US" sz="2000" dirty="0" smtClean="0"/>
          </a:p>
          <a:p>
            <a:pPr algn="ctr"/>
            <a:r>
              <a:rPr lang="en-US" sz="2000" dirty="0" err="1" smtClean="0"/>
              <a:t>graphAll</a:t>
            </a:r>
            <a:r>
              <a:rPr lang="en-US" sz="2000" dirty="0" smtClean="0"/>
              <a:t>()</a:t>
            </a:r>
            <a:endParaRPr lang="en-US" sz="2000" dirty="0"/>
          </a:p>
          <a:p>
            <a:pPr algn="ctr"/>
            <a:endParaRPr lang="bg-BG" sz="2000" dirty="0"/>
          </a:p>
        </p:txBody>
      </p:sp>
      <p:sp>
        <p:nvSpPr>
          <p:cNvPr id="148" name="Horizontal Scroll 147"/>
          <p:cNvSpPr/>
          <p:nvPr/>
        </p:nvSpPr>
        <p:spPr>
          <a:xfrm>
            <a:off x="6515218" y="2729831"/>
            <a:ext cx="2479098" cy="73808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Параметри на графиката</a:t>
            </a:r>
            <a:endParaRPr lang="bg-BG" sz="2000" dirty="0"/>
          </a:p>
        </p:txBody>
      </p:sp>
      <p:cxnSp>
        <p:nvCxnSpPr>
          <p:cNvPr id="149" name="Straight Arrow Connector 148"/>
          <p:cNvCxnSpPr>
            <a:stCxn id="148" idx="2"/>
            <a:endCxn id="147" idx="0"/>
          </p:cNvCxnSpPr>
          <p:nvPr/>
        </p:nvCxnSpPr>
        <p:spPr>
          <a:xfrm>
            <a:off x="7754767" y="3375653"/>
            <a:ext cx="0" cy="530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6200000" flipH="1">
            <a:off x="4618531" y="2824651"/>
            <a:ext cx="969073" cy="22241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Horizontal Scroll 150"/>
          <p:cNvSpPr/>
          <p:nvPr/>
        </p:nvSpPr>
        <p:spPr>
          <a:xfrm>
            <a:off x="2899129" y="100348"/>
            <a:ext cx="2183766" cy="79208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Входен низ</a:t>
            </a:r>
          </a:p>
          <a:p>
            <a:pPr algn="ctr"/>
            <a:r>
              <a:rPr lang="en-US" dirty="0" err="1" smtClean="0"/>
              <a:t>equationBox</a:t>
            </a:r>
            <a:endParaRPr lang="bg-BG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3960783" y="778694"/>
            <a:ext cx="0" cy="60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2628636" y="1324253"/>
            <a:ext cx="2664296" cy="801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Проверка за валидност</a:t>
            </a:r>
          </a:p>
          <a:p>
            <a:pPr algn="ctr"/>
            <a:r>
              <a:rPr lang="en-US" sz="2000" dirty="0" err="1" smtClean="0"/>
              <a:t>checkValidity</a:t>
            </a:r>
            <a:r>
              <a:rPr lang="en-US" sz="2000" dirty="0" smtClean="0"/>
              <a:t>()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548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470648" cy="922432"/>
          </a:xfrm>
        </p:spPr>
        <p:txBody>
          <a:bodyPr/>
          <a:lstStyle/>
          <a:p>
            <a:r>
              <a:rPr lang="bg-BG" dirty="0" smtClean="0"/>
              <a:t>                            Обучение</a:t>
            </a:r>
            <a:endParaRPr lang="bg-BG" dirty="0"/>
          </a:p>
        </p:txBody>
      </p:sp>
      <p:sp>
        <p:nvSpPr>
          <p:cNvPr id="3" name="Cloud 2"/>
          <p:cNvSpPr/>
          <p:nvPr/>
        </p:nvSpPr>
        <p:spPr>
          <a:xfrm>
            <a:off x="2593468" y="3417040"/>
            <a:ext cx="3049514" cy="1373665"/>
          </a:xfrm>
          <a:prstGeom prst="cloud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Обучение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eduTab</a:t>
            </a:r>
            <a:endParaRPr lang="bg-BG" sz="2400" dirty="0"/>
          </a:p>
        </p:txBody>
      </p:sp>
      <p:sp>
        <p:nvSpPr>
          <p:cNvPr id="4" name="Cloud Callout 3"/>
          <p:cNvSpPr/>
          <p:nvPr/>
        </p:nvSpPr>
        <p:spPr>
          <a:xfrm>
            <a:off x="4932040" y="2271956"/>
            <a:ext cx="2160241" cy="936104"/>
          </a:xfrm>
          <a:prstGeom prst="cloudCallout">
            <a:avLst>
              <a:gd name="adj1" fmla="val -65909"/>
              <a:gd name="adj2" fmla="val 70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Теория</a:t>
            </a:r>
          </a:p>
          <a:p>
            <a:pPr algn="ctr"/>
            <a:r>
              <a:rPr lang="en-US" sz="1600" dirty="0" smtClean="0"/>
              <a:t>Theory</a:t>
            </a:r>
            <a:r>
              <a:rPr lang="bg-BG" sz="1600" dirty="0"/>
              <a:t> </a:t>
            </a:r>
            <a:r>
              <a:rPr lang="en-US" sz="1600" dirty="0"/>
              <a:t>F</a:t>
            </a:r>
            <a:r>
              <a:rPr lang="en-US" sz="1600" dirty="0" smtClean="0"/>
              <a:t>orm</a:t>
            </a:r>
            <a:endParaRPr lang="bg-BG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87" y="1052736"/>
            <a:ext cx="4465707" cy="990686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4622083" y="5085184"/>
            <a:ext cx="3096345" cy="1080120"/>
          </a:xfrm>
          <a:prstGeom prst="cloudCallout">
            <a:avLst>
              <a:gd name="adj1" fmla="val -46500"/>
              <a:gd name="adj2" fmla="val -839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bg-BG" sz="2000" dirty="0" smtClean="0"/>
              <a:t>Примери</a:t>
            </a:r>
            <a:endParaRPr lang="en-US" sz="2000" dirty="0" smtClean="0"/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examplesStripMenu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r>
              <a:rPr lang="en-US" sz="1600" dirty="0" err="1" smtClean="0"/>
              <a:t>newExample</a:t>
            </a:r>
            <a:r>
              <a:rPr lang="en-US" sz="1600" dirty="0" smtClean="0"/>
              <a:t> Form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 algn="ctr">
              <a:buFont typeface="Arial" pitchFamily="34" charset="0"/>
              <a:buChar char="•"/>
            </a:pPr>
            <a:endParaRPr lang="bg-BG" sz="2000" dirty="0"/>
          </a:p>
        </p:txBody>
      </p:sp>
      <p:sp>
        <p:nvSpPr>
          <p:cNvPr id="7" name="Cloud Callout 6"/>
          <p:cNvSpPr/>
          <p:nvPr/>
        </p:nvSpPr>
        <p:spPr>
          <a:xfrm>
            <a:off x="683568" y="2456234"/>
            <a:ext cx="2520280" cy="960806"/>
          </a:xfrm>
          <a:prstGeom prst="cloudCallout">
            <a:avLst>
              <a:gd name="adj1" fmla="val 48055"/>
              <a:gd name="adj2" fmla="val 576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Графичен модул</a:t>
            </a:r>
          </a:p>
          <a:p>
            <a:pPr algn="ctr"/>
            <a:r>
              <a:rPr lang="en-US" sz="1600" dirty="0" smtClean="0"/>
              <a:t>Graphics</a:t>
            </a:r>
            <a:endParaRPr lang="bg-BG" sz="1600" dirty="0"/>
          </a:p>
        </p:txBody>
      </p:sp>
      <p:sp>
        <p:nvSpPr>
          <p:cNvPr id="8" name="Cloud Callout 7"/>
          <p:cNvSpPr/>
          <p:nvPr/>
        </p:nvSpPr>
        <p:spPr>
          <a:xfrm>
            <a:off x="251520" y="4941168"/>
            <a:ext cx="3348372" cy="1008112"/>
          </a:xfrm>
          <a:prstGeom prst="cloudCallout">
            <a:avLst>
              <a:gd name="adj1" fmla="val 47186"/>
              <a:gd name="adj2" fmla="val -114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Диференциращ модул</a:t>
            </a:r>
          </a:p>
          <a:p>
            <a:pPr algn="ctr"/>
            <a:r>
              <a:rPr lang="en-US" sz="1600" dirty="0" err="1" smtClean="0"/>
              <a:t>eduTab</a:t>
            </a:r>
            <a:r>
              <a:rPr lang="en-US" sz="1600" dirty="0" smtClean="0"/>
              <a:t> functions</a:t>
            </a:r>
            <a:endParaRPr lang="bg-BG" sz="1600" dirty="0"/>
          </a:p>
        </p:txBody>
      </p:sp>
      <p:sp>
        <p:nvSpPr>
          <p:cNvPr id="9" name="Cloud Callout 8"/>
          <p:cNvSpPr/>
          <p:nvPr/>
        </p:nvSpPr>
        <p:spPr>
          <a:xfrm>
            <a:off x="5850141" y="3789040"/>
            <a:ext cx="2970331" cy="941617"/>
          </a:xfrm>
          <a:prstGeom prst="cloudCallout">
            <a:avLst>
              <a:gd name="adj1" fmla="val -70670"/>
              <a:gd name="adj2" fmla="val -287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Модул за вход</a:t>
            </a:r>
          </a:p>
          <a:p>
            <a:pPr algn="ctr"/>
            <a:r>
              <a:rPr lang="en-US" sz="1600" dirty="0" err="1" smtClean="0"/>
              <a:t>signButtonsClick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7544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            Свържете се с мен</a:t>
            </a:r>
            <a:endParaRPr lang="bg-BG" dirty="0"/>
          </a:p>
        </p:txBody>
      </p:sp>
      <p:pic>
        <p:nvPicPr>
          <p:cNvPr id="8194" name="Picture 2" descr="D:\Users\Owner User\Desktop\OLIMPIADA IT\Brochure\fp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3117726" cy="31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5472142"/>
            <a:ext cx="567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fprim_contact@yahoo.com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6075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00" y="2754288"/>
            <a:ext cx="7470648" cy="1143000"/>
          </a:xfrm>
        </p:spPr>
        <p:txBody>
          <a:bodyPr/>
          <a:lstStyle/>
          <a:p>
            <a:r>
              <a:rPr lang="bg-BG" dirty="0" smtClean="0"/>
              <a:t>         </a:t>
            </a:r>
            <a:r>
              <a:rPr lang="bg-BG" sz="4800" dirty="0" smtClean="0"/>
              <a:t>   Въпроси?</a:t>
            </a:r>
            <a:endParaRPr lang="bg-BG" sz="4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69" y="764704"/>
            <a:ext cx="1492160" cy="1485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9" y="344807"/>
            <a:ext cx="2540567" cy="1905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66" y="3933056"/>
            <a:ext cx="1908011" cy="2671215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0" y="4797152"/>
            <a:ext cx="1165186" cy="1266507"/>
          </a:xfrm>
          <a:prstGeom prst="rect">
            <a:avLst/>
          </a:prstGeom>
          <a:noFill/>
          <a:ln>
            <a:noFill/>
          </a:ln>
          <a:effectLst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0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utorsofoxford.com/images/sat_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86" y="1628800"/>
            <a:ext cx="5890492" cy="4002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20072" y="188640"/>
            <a:ext cx="343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dirty="0" smtClean="0"/>
              <a:t>Проблемът</a:t>
            </a:r>
            <a:endParaRPr lang="bg-BG" sz="4800" dirty="0"/>
          </a:p>
        </p:txBody>
      </p:sp>
      <p:pic>
        <p:nvPicPr>
          <p:cNvPr id="2054" name="Picture 6" descr="http://1.bp.blogspot.com/_Buq7AOiS8MA/S7_mFrBoKmI/AAAAAAAAAfc/Tg0YnVo68pw/s1600/BlogEqu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07294"/>
            <a:ext cx="5092555" cy="3302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0728"/>
            <a:ext cx="9144000" cy="47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94" y="404664"/>
            <a:ext cx="7470648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                        Всичко в едно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816302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bg-BG" sz="3200" dirty="0" smtClean="0">
                <a:solidFill>
                  <a:schemeClr val="tx1">
                    <a:lumMod val="95000"/>
                  </a:schemeClr>
                </a:solidFill>
              </a:rPr>
              <a:t>Образователни материали</a:t>
            </a:r>
          </a:p>
          <a:p>
            <a:endParaRPr lang="bg-BG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bg-BG" sz="3200" dirty="0" smtClean="0"/>
              <a:t>Асистент при решаване на задачите</a:t>
            </a:r>
          </a:p>
          <a:p>
            <a:endParaRPr lang="bg-BG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bg-BG" sz="3200" dirty="0" smtClean="0"/>
              <a:t>Проверка на уменията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7751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470648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                      </a:t>
            </a:r>
            <a:r>
              <a:rPr lang="bg-BG" sz="5300" dirty="0" smtClean="0"/>
              <a:t>Просто и ясно</a:t>
            </a:r>
            <a:endParaRPr lang="bg-BG" sz="5300" dirty="0"/>
          </a:p>
        </p:txBody>
      </p:sp>
      <p:pic>
        <p:nvPicPr>
          <p:cNvPr id="3" name="Picture 2" descr="Теория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36171"/>
            <a:ext cx="4686706" cy="3627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4" name="Picture 3" descr="Теория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327"/>
            <a:ext cx="4686706" cy="3627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"/>
          <a:stretch/>
        </p:blipFill>
        <p:spPr>
          <a:xfrm>
            <a:off x="0" y="5759342"/>
            <a:ext cx="1070043" cy="10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6587" y="1082417"/>
            <a:ext cx="571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с пълни и подробни указания</a:t>
            </a:r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122346" y="260648"/>
            <a:ext cx="5379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dirty="0" smtClean="0"/>
              <a:t>Стъпка по стъпка</a:t>
            </a:r>
            <a:endParaRPr lang="bg-BG" sz="4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" t="7664" r="22234" b="21351"/>
          <a:stretch/>
        </p:blipFill>
        <p:spPr bwMode="auto">
          <a:xfrm rot="21109359">
            <a:off x="3214654" y="1709579"/>
            <a:ext cx="5787957" cy="4615701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571" y="2201549"/>
            <a:ext cx="3761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Изберете пример</a:t>
            </a:r>
          </a:p>
          <a:p>
            <a:r>
              <a:rPr lang="bg-BG" sz="2800" dirty="0" smtClean="0"/>
              <a:t>...или създайте собствен с удобния интерфейс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" y="4509120"/>
            <a:ext cx="4387997" cy="118120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5895" y="809532"/>
            <a:ext cx="5800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обективна оценка за уменията ви</a:t>
            </a:r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190514"/>
            <a:ext cx="269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Тренировка</a:t>
            </a:r>
            <a:endParaRPr lang="bg-BG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921" y="2327832"/>
            <a:ext cx="4701895" cy="329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63" y="2327831"/>
            <a:ext cx="4771825" cy="378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0" y="3284984"/>
            <a:ext cx="5387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„...най-бързият печели...“</a:t>
            </a:r>
            <a:endParaRPr lang="bg-BG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3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188640"/>
            <a:ext cx="5184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 smtClean="0"/>
              <a:t>Любим инструмент</a:t>
            </a:r>
            <a:endParaRPr lang="bg-BG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t="8020" r="21934" b="24086"/>
          <a:stretch/>
        </p:blipFill>
        <p:spPr bwMode="auto">
          <a:xfrm>
            <a:off x="395536" y="1844824"/>
            <a:ext cx="3673960" cy="28722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166" r="20700" b="8624"/>
          <a:stretch/>
        </p:blipFill>
        <p:spPr bwMode="auto">
          <a:xfrm>
            <a:off x="3707904" y="1634909"/>
            <a:ext cx="5290162" cy="41959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747" y="5589240"/>
            <a:ext cx="631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Добавете своите задачи </a:t>
            </a:r>
          </a:p>
          <a:p>
            <a:r>
              <a:rPr lang="bg-BG" sz="2400" dirty="0" smtClean="0"/>
              <a:t>                              и ги опознайте визуално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628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" t="4260" r="20917" b="32170"/>
          <a:stretch/>
        </p:blipFill>
        <p:spPr bwMode="auto">
          <a:xfrm>
            <a:off x="3419052" y="1283295"/>
            <a:ext cx="5617444" cy="41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За производните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35" y="1628800"/>
            <a:ext cx="4214555" cy="3717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6001113" y="67271"/>
            <a:ext cx="3035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 smtClean="0"/>
              <a:t>И повече...</a:t>
            </a:r>
            <a:endParaRPr lang="bg-BG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1" y="5661248"/>
            <a:ext cx="6386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В непознати води и накрая на света, </a:t>
            </a:r>
          </a:p>
          <a:p>
            <a:r>
              <a:rPr lang="bg-BG" sz="2800" dirty="0" smtClean="0"/>
              <a:t>но винаги с увереност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58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413</TotalTime>
  <Words>186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PowerPoint Presentation</vt:lpstr>
      <vt:lpstr>PowerPoint Presentation</vt:lpstr>
      <vt:lpstr>PowerPoint Presentation</vt:lpstr>
      <vt:lpstr>                        Всичко в едно</vt:lpstr>
      <vt:lpstr>                      Просто и ясно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Обучение</vt:lpstr>
      <vt:lpstr>             Свържете се с мен</vt:lpstr>
      <vt:lpstr>            Въпроси?</vt:lpstr>
    </vt:vector>
  </TitlesOfParts>
  <Company>United Home Occupiers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 User</dc:creator>
  <cp:lastModifiedBy>Owner User</cp:lastModifiedBy>
  <cp:revision>25</cp:revision>
  <dcterms:created xsi:type="dcterms:W3CDTF">2011-05-26T16:41:29Z</dcterms:created>
  <dcterms:modified xsi:type="dcterms:W3CDTF">2011-05-26T23:34:32Z</dcterms:modified>
</cp:coreProperties>
</file>