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AE3-F0D1-48A9-8D73-B52339D0B77E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B169-45C4-4AB3-AF4E-FAF1E61E0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724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AE3-F0D1-48A9-8D73-B52339D0B77E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B169-45C4-4AB3-AF4E-FAF1E61E0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869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AE3-F0D1-48A9-8D73-B52339D0B77E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B169-45C4-4AB3-AF4E-FAF1E61E0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921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AE3-F0D1-48A9-8D73-B52339D0B77E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B169-45C4-4AB3-AF4E-FAF1E61E0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551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AE3-F0D1-48A9-8D73-B52339D0B77E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B169-45C4-4AB3-AF4E-FAF1E61E0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84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AE3-F0D1-48A9-8D73-B52339D0B77E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B169-45C4-4AB3-AF4E-FAF1E61E0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19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AE3-F0D1-48A9-8D73-B52339D0B77E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B169-45C4-4AB3-AF4E-FAF1E61E0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9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AE3-F0D1-48A9-8D73-B52339D0B77E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B169-45C4-4AB3-AF4E-FAF1E61E0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98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AE3-F0D1-48A9-8D73-B52339D0B77E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B169-45C4-4AB3-AF4E-FAF1E61E0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86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AE3-F0D1-48A9-8D73-B52339D0B77E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B169-45C4-4AB3-AF4E-FAF1E61E0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6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AE3-F0D1-48A9-8D73-B52339D0B77E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B169-45C4-4AB3-AF4E-FAF1E61E0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14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7FAE3-F0D1-48A9-8D73-B52339D0B77E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B169-45C4-4AB3-AF4E-FAF1E61E0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26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Bubble</a:t>
            </a:r>
            <a:r>
              <a:rPr lang="es-MX" dirty="0" smtClean="0"/>
              <a:t> </a:t>
            </a:r>
            <a:r>
              <a:rPr lang="es-MX" dirty="0" err="1" smtClean="0"/>
              <a:t>Sort</a:t>
            </a:r>
            <a:r>
              <a:rPr lang="es-MX" dirty="0"/>
              <a:t/>
            </a:r>
            <a:br>
              <a:rPr lang="es-MX" dirty="0"/>
            </a:br>
            <a:r>
              <a:rPr lang="es-MX" dirty="0" err="1" smtClean="0"/>
              <a:t>Ordenanmiento</a:t>
            </a:r>
            <a:r>
              <a:rPr lang="es-MX" dirty="0" smtClean="0"/>
              <a:t> Burbuja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8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comparan y ordenan los elementos uno a uno, los mayores se intercambian a la derecha. Después de recorrer el arreglo las veces necesarias el arreglo </a:t>
            </a:r>
            <a:r>
              <a:rPr lang="es-MX" smtClean="0"/>
              <a:t>queda ordenado.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18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Bubble Sort Ordenanmiento Burbuja</vt:lpstr>
      <vt:lpstr>Que 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 Ordenanmiento Burbuja</dc:title>
  <dc:creator>DULCE MURILLO</dc:creator>
  <cp:lastModifiedBy>DULCE MURILLO</cp:lastModifiedBy>
  <cp:revision>2</cp:revision>
  <dcterms:created xsi:type="dcterms:W3CDTF">2017-04-24T04:22:57Z</dcterms:created>
  <dcterms:modified xsi:type="dcterms:W3CDTF">2017-04-24T04:40:25Z</dcterms:modified>
</cp:coreProperties>
</file>