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01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31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5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6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16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6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6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2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1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2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0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902A-BB70-46FF-A0F2-2AFA2CA84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68E3-7AB8-4BDA-AC09-51283548F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7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16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574675"/>
            <a:ext cx="9199563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733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86904}</dc:creator>
  <cp:lastModifiedBy>86904}</cp:lastModifiedBy>
  <cp:revision>4</cp:revision>
  <dcterms:created xsi:type="dcterms:W3CDTF">2019-10-03T01:35:01Z</dcterms:created>
  <dcterms:modified xsi:type="dcterms:W3CDTF">2019-10-09T22:52:39Z</dcterms:modified>
</cp:coreProperties>
</file>