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26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9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5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5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6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5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0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4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E3B8-BD4C-44A7-958B-CD4897B900D2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483768" y="3717032"/>
            <a:ext cx="3888432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 de trabajo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Líneas de Acción</a:t>
            </a: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9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9237" cy="685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393514" y="188787"/>
            <a:ext cx="4091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latin typeface="Arial" pitchFamily="34" charset="0"/>
                <a:cs typeface="Arial" pitchFamily="34" charset="0"/>
              </a:rPr>
              <a:t>LINEAS DE ACCION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96176" y="773562"/>
            <a:ext cx="7488832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Consolidar la formación de equipos zonales  de </a:t>
            </a:r>
            <a:r>
              <a:rPr lang="es-E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MaRes</a:t>
            </a:r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una correcta preparación de los temas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93975" y="1719389"/>
            <a:ext cx="7488832" cy="8640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Promover la autoevaluación de la vivencia de las 6 exigencias básicas.</a:t>
            </a:r>
            <a:endParaRPr lang="es-MX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3569" y="2708920"/>
            <a:ext cx="7488832" cy="864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Asegurar eficazmente, el uso y operación del sistema de Base de Datos Web (BDW) en todas las diócesis. </a:t>
            </a:r>
            <a:endParaRPr lang="es-MX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1368" y="3741858"/>
            <a:ext cx="7491033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Promover en la membresía la lectura y comprensión de los manuales y materiales de estudio propuestos por el MFC</a:t>
            </a:r>
            <a:endParaRPr lang="es-MX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7" y="4750422"/>
            <a:ext cx="751681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9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79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86904}</dc:creator>
  <cp:lastModifiedBy>86904}</cp:lastModifiedBy>
  <cp:revision>8</cp:revision>
  <dcterms:created xsi:type="dcterms:W3CDTF">2019-10-09T22:52:46Z</dcterms:created>
  <dcterms:modified xsi:type="dcterms:W3CDTF">2019-10-10T05:03:27Z</dcterms:modified>
</cp:coreProperties>
</file>