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30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26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696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35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57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60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5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83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9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60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40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AE3B8-BD4C-44A7-958B-CD4897B900D2}" type="datetimeFigureOut">
              <a:rPr lang="es-MX" smtClean="0"/>
              <a:t>10/10/2019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269A8-E8F3-423D-9D16-7A21E6FBD6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95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53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5" y="1737518"/>
            <a:ext cx="2536825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47528"/>
            <a:ext cx="2584450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39331"/>
            <a:ext cx="4498975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051720" y="3579440"/>
            <a:ext cx="428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 smtClean="0">
                <a:latin typeface="Arial" pitchFamily="34" charset="0"/>
                <a:cs typeface="Arial" pitchFamily="34" charset="0"/>
              </a:rPr>
              <a:t>Dinámica de cierre</a:t>
            </a:r>
            <a:endParaRPr lang="es-MX" sz="3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8585" y="0"/>
            <a:ext cx="9026830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latin typeface="Arial" pitchFamily="34" charset="0"/>
                <a:cs typeface="Arial" pitchFamily="34" charset="0"/>
              </a:rPr>
              <a:t>1.-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De acuerdo al articulo 4, inciso e) del manual de identidad y </a:t>
            </a:r>
          </a:p>
          <a:p>
            <a:r>
              <a:rPr lang="es-E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     ordenamientos, podrán ser membresía las </a:t>
            </a:r>
            <a:r>
              <a:rPr lang="es-ES" sz="2000" b="1" dirty="0" err="1" smtClean="0">
                <a:latin typeface="Arial" pitchFamily="34" charset="0"/>
                <a:cs typeface="Arial" pitchFamily="34" charset="0"/>
              </a:rPr>
              <a:t>MaRes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 que sean: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Solteras, viudas, divorciadas o separadas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Las que tienen esposo en etapa terminal 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Las que viven en unión libre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Las que tengan esposo y no pertenecen a algún movimiento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2.- Quien es el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fundador del MFC: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José María Escrivá de Balaguer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Juan Pablo Segundo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Padre Pedro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Richards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Silvia y Horacio Álvarez</a:t>
            </a:r>
          </a:p>
          <a:p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3.- De acuerdo a nuestro Manual de Identidad y ordenamientos, dejan</a:t>
            </a:r>
          </a:p>
          <a:p>
            <a:r>
              <a:rPr lang="es-E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    de ser  membresía las </a:t>
            </a:r>
            <a:r>
              <a:rPr lang="es-ES" sz="2000" b="1" dirty="0" err="1" smtClean="0">
                <a:latin typeface="Arial" pitchFamily="34" charset="0"/>
                <a:cs typeface="Arial" pitchFamily="34" charset="0"/>
              </a:rPr>
              <a:t>MaRes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 que: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Voluntariamente suspenden la vivencia del CBF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Que habiendo terminado su CBF no participa en algún servicio o diligencia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Que contrajo matrimonio o inicio unión libre.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Todas las anteriores.</a:t>
            </a:r>
          </a:p>
          <a:p>
            <a:r>
              <a:rPr lang="es-ES" dirty="0"/>
              <a:t> </a:t>
            </a:r>
            <a:r>
              <a:rPr lang="es-ES" dirty="0" smtClean="0"/>
              <a:t>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047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58585" y="0"/>
            <a:ext cx="80361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4.- En que año inicio el MFC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1911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2004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1948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1935</a:t>
            </a:r>
          </a:p>
          <a:p>
            <a:pPr marL="342900" indent="-342900">
              <a:buAutoNum type="alphaLcParenR"/>
            </a:pPr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5.- Fecha que inicia membresía de </a:t>
            </a:r>
            <a:r>
              <a:rPr lang="es-ES" sz="2000" b="1" dirty="0" err="1" smtClean="0">
                <a:latin typeface="Arial" pitchFamily="34" charset="0"/>
                <a:cs typeface="Arial" pitchFamily="34" charset="0"/>
              </a:rPr>
              <a:t>MaRes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15 de abril 2015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17 de junio 2017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14 de octubre 2014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25 de mayo 2018</a:t>
            </a:r>
          </a:p>
          <a:p>
            <a:endParaRPr lang="es-E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smtClean="0">
                <a:latin typeface="Arial" pitchFamily="34" charset="0"/>
                <a:cs typeface="Arial" pitchFamily="34" charset="0"/>
              </a:rPr>
              <a:t>6.- Palabras del Padre Pedro Richards: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Rezar el rosario en familia,</a:t>
            </a:r>
          </a:p>
          <a:p>
            <a:pPr marL="342900" indent="-342900">
              <a:buAutoNum type="alphaLcParenR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Las piedras que encontremos en nuestro camino se conviertan en</a:t>
            </a:r>
          </a:p>
          <a:p>
            <a:r>
              <a:rPr lang="es-E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   escalones para llegar a la santidad.</a:t>
            </a:r>
          </a:p>
          <a:p>
            <a:pPr marL="342900" indent="-342900">
              <a:buAutoNum type="alphaLcParenR" startAt="3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No dejemos que la antorcha del MFC se apague.</a:t>
            </a:r>
          </a:p>
          <a:p>
            <a:pPr marL="342900" indent="-342900">
              <a:buAutoNum type="alphaLcParenR" startAt="3"/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Todas las anteriores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lphaLcParenR"/>
            </a:pP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05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220</Words>
  <Application>Microsoft Office PowerPoint</Application>
  <PresentationFormat>Presentación en pantalla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86904}</dc:creator>
  <cp:lastModifiedBy>86904}</cp:lastModifiedBy>
  <cp:revision>8</cp:revision>
  <dcterms:created xsi:type="dcterms:W3CDTF">2019-10-09T22:52:46Z</dcterms:created>
  <dcterms:modified xsi:type="dcterms:W3CDTF">2019-10-10T08:15:44Z</dcterms:modified>
</cp:coreProperties>
</file>