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28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9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5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2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1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3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52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5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41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0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FF8E-1AC5-49A9-998F-4F6E87FB536F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B140-2474-486C-BB37-B991BBA9A2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4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="" xmlns:a16="http://schemas.microsoft.com/office/drawing/2014/main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735001" y="235318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48312"/>
              </a:buClr>
              <a:buFont typeface="Calibri" panose="020F0502020204030204" pitchFamily="34" charset="0"/>
              <a:buNone/>
              <a:defRPr/>
            </a:pPr>
            <a:r>
              <a:rPr lang="es-MX" sz="4400" dirty="0" smtClean="0">
                <a:solidFill>
                  <a:prstClr val="white"/>
                </a:solidFill>
              </a:rPr>
              <a:t>El Ángelus</a:t>
            </a:r>
            <a:endParaRPr lang="es-MX" sz="4400" dirty="0">
              <a:solidFill>
                <a:prstClr val="white"/>
              </a:solidFill>
            </a:endParaRPr>
          </a:p>
        </p:txBody>
      </p:sp>
      <p:sp>
        <p:nvSpPr>
          <p:cNvPr id="8" name="1 Rectángulo"/>
          <p:cNvSpPr/>
          <p:nvPr/>
        </p:nvSpPr>
        <p:spPr>
          <a:xfrm>
            <a:off x="978794" y="1081477"/>
            <a:ext cx="1068946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b="1" dirty="0">
                <a:solidFill>
                  <a:srgbClr val="000000"/>
                </a:solidFill>
                <a:cs typeface="Arial" charset="0"/>
              </a:rPr>
              <a:t> </a:t>
            </a:r>
            <a:r>
              <a:rPr lang="es-ES_tradnl" sz="1400" dirty="0">
                <a:solidFill>
                  <a:srgbClr val="000000"/>
                </a:solidFill>
                <a:cs typeface="Arial" charset="0"/>
              </a:rPr>
              <a:t> </a:t>
            </a: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Ángel del Señor anunció a María. </a:t>
            </a:r>
            <a:r>
              <a:rPr lang="es-ES_tradnl" sz="1400" b="1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/>
            </a:r>
            <a:br>
              <a:rPr lang="es-ES_tradnl" sz="1400" b="1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 </a:t>
            </a: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Y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concibió por obra del Espíritu Santo.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b="1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/>
            </a:r>
            <a:br>
              <a:rPr lang="es-ES_tradnl" sz="1400" b="1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Dios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te salve, María... Santa María...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 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 V. He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aquí la esclava del Señor. </a:t>
            </a:r>
            <a:b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R. Hágase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en mí según tu palabra.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b="1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/>
            </a:r>
            <a:br>
              <a:rPr lang="es-ES_tradnl" sz="1400" b="1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Dios te salve, María... Santa María...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 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V.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Y el Verbo se hizo carne.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R.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Y habitó entre nosotros.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/>
            </a:r>
            <a:b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Dios te salve, María... Santa María...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 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V. Ruega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por nosotros, </a:t>
            </a: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Santa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Madre de Dios. </a:t>
            </a:r>
            <a:b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R. Para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que seamos dignos de alcanzar las promesas de Cristo. 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 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Oremos: </a:t>
            </a:r>
            <a:b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</a:b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Derrama, Señor, tu gracia sobre nosotros, que, por el anuncio del Ángel, hemos conocido la encarnación de tu Hijo, para que lleguemos, por su pasión y su cruz, a la gloria de la resurrección. Por Jesucristo, nuestro Señor</a:t>
            </a:r>
            <a:r>
              <a:rPr lang="es-ES_tradnl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.                 </a:t>
            </a:r>
            <a:r>
              <a:rPr lang="es-ES_tradnl" sz="1400" dirty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R. Amén.</a:t>
            </a:r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8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</dc:creator>
  <cp:lastModifiedBy>86904}</cp:lastModifiedBy>
  <cp:revision>3</cp:revision>
  <dcterms:created xsi:type="dcterms:W3CDTF">2019-10-09T23:07:22Z</dcterms:created>
  <dcterms:modified xsi:type="dcterms:W3CDTF">2019-10-09T23:40:09Z</dcterms:modified>
</cp:coreProperties>
</file>