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70" d="100"/>
          <a:sy n="70" d="100"/>
        </p:scale>
        <p:origin x="-475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FD9BA-A6D3-4EC5-AAA2-79359465F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8BB0D5-EBA3-452A-A64F-E358078A3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94E969-93DB-422B-9FCD-EE952C02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2CEE38-D645-44EE-800E-BFBB7307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628D01-280D-4602-822E-A0EEB835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276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9BE56-5C10-4036-9C19-911C2D1A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DEF35A1-5DC1-4C43-8367-546D31226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4F57A5-4837-4462-AD7E-D3E8F08D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66F367-B765-414F-884E-43655363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D8F76A-05C2-4E78-9FBB-579D9024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990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95DC1DB-1147-4152-A9D0-B312BE50F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B43289-6ADF-4A21-87BE-4204A20B3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219910-D2D0-4CA5-888C-99E10570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6E2D15-368E-4218-8734-38D155EB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DC8664-DC5E-43C3-9648-310357E9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94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9D17CA-A7F7-417E-AE73-44CD48A6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395E0C-1E9B-48CC-9AA3-C82C31A1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BF6D54-69A9-4642-A233-571745CA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2FE208-CBAC-4AF1-B285-222DCC87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2BE851-3760-456A-9744-80D27C4B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86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FD1D3A-1DDD-4DEE-BE96-1B601204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4779E7-8080-4CAB-B1AD-71E4DCE34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51C3A1-CC25-4194-A464-8856B531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F1E839-E2E7-4110-97C6-101030BD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A71453-42BC-4D7D-A032-EC3B6E09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88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AF5F88-1477-467C-ABCC-2AE39D52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EBD64B-85BA-420A-8870-1BEC78053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AADF5A2-9A19-4DFD-98F3-51B545F0C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014CFC-5AFE-44D9-9938-57AFB175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99B304-E78B-4A31-A34A-0BA4120F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41DB5F-74CF-4005-801D-3EB35850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606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4FB12-C2E3-40BF-A593-D76FB07B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A3B921-D661-4C16-97A4-603D71747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5F71644-F2C8-4F41-AE59-E3CC4F6AF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9CA9F11-E3A3-492F-9B87-2DB1A3E92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B4A291F-CA9C-4B48-B727-BD8D17777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CD7D45-122F-4199-85C4-793B5924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DAEDE53-C6D5-47E9-8BF6-D20585B6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56061B5-32E5-4864-85C3-E68B3794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514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ACD772-9573-4865-BFB3-544EB1C5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EA2F5F7-09CB-47F0-BD49-371A30B4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236F062-4941-45C2-9BE4-E6CF0475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44506B-28F3-4B5F-BCBF-5A04D3A5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998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8E1BB76-CF5B-4ECB-BA20-CD2B9190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A638116-11F8-4E3A-8CD5-A51BD2FF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39FE952-DC53-4F95-A2E4-BB21EB76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56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EEF7A3-E7A2-47D3-ABB7-D372CEC4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E7EB32-12FC-4428-AC00-460F22BA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ABCDC0-BF88-4339-8A67-E7B8EFF99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8D6D776-73BA-412E-B76D-4B932679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B16569-93BE-4B23-9415-F85A24C9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DEBC23-5854-4377-9CE0-372341B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28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D670A7-4C17-4059-9792-F061E6A2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863F697-81E0-4122-9A93-6817C0043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FD60AE-5B5E-4EE1-BF92-1E69C6214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8C8250-FDAE-4D2B-9A96-808E1BB9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E7AA68-1156-4ECB-A020-BCD25AF7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32A55A-0E6F-4053-B8CC-61A9AFB3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335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574FB00-17ED-45EF-A194-C1A54D50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523DC6-394A-4BE0-A484-89E9A85A2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1F7770-2F7D-46A8-B514-F37A8820C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00F3-35A4-44F4-A7A1-84DECECC171F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3313F0-582D-411A-BB92-FE77F7C70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2B4EF4-8D32-4BFC-99F0-BDE48AB81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896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16121A-B549-47AF-AE27-363707B55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29E9D21B-F04D-4BDA-A919-47531A2C8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768" y="2852434"/>
            <a:ext cx="4101007" cy="93179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Century Gothic"/>
                <a:cs typeface="Century Gothic"/>
              </a:rPr>
              <a:t>Ángelus</a:t>
            </a:r>
            <a:endParaRPr lang="en-US" b="1" dirty="0">
              <a:latin typeface="Century Gothic"/>
              <a:cs typeface="Century Gothic"/>
            </a:endParaRPr>
          </a:p>
        </p:txBody>
      </p:sp>
      <p:pic>
        <p:nvPicPr>
          <p:cNvPr id="13" name="Picture 12" descr="LOGO EQUIPO ENTRANTE  2019.png">
            <a:extLst>
              <a:ext uri="{FF2B5EF4-FFF2-40B4-BE49-F238E27FC236}">
                <a16:creationId xmlns:a16="http://schemas.microsoft.com/office/drawing/2014/main" xmlns="" id="{36FB24F3-A80C-46E3-805C-FE8EA256B9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"/>
          <a:stretch/>
        </p:blipFill>
        <p:spPr>
          <a:xfrm>
            <a:off x="8500961" y="2319404"/>
            <a:ext cx="2584433" cy="2666382"/>
          </a:xfrm>
          <a:prstGeom prst="rect">
            <a:avLst/>
          </a:prstGeom>
        </p:spPr>
      </p:pic>
      <p:pic>
        <p:nvPicPr>
          <p:cNvPr id="14" name="Picture 13" descr="1logomfc.png">
            <a:extLst>
              <a:ext uri="{FF2B5EF4-FFF2-40B4-BE49-F238E27FC236}">
                <a16:creationId xmlns:a16="http://schemas.microsoft.com/office/drawing/2014/main" xmlns="" id="{0201F5CF-5630-47D8-9D17-57E7CE7545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18" y="1848762"/>
            <a:ext cx="1903922" cy="33324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216FE0-38E1-4593-B005-7983EC84EA70}"/>
              </a:ext>
            </a:extLst>
          </p:cNvPr>
          <p:cNvSpPr txBox="1"/>
          <p:nvPr/>
        </p:nvSpPr>
        <p:spPr>
          <a:xfrm>
            <a:off x="874427" y="6418872"/>
            <a:ext cx="1037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i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</a:t>
            </a:r>
            <a:r>
              <a:rPr lang="es-ES_tradnl" i="1" spc="3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Dios</a:t>
            </a:r>
            <a:r>
              <a:rPr lang="es-ES_tradnl" i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, testimonio vivo de santidad"</a:t>
            </a:r>
            <a:endParaRPr lang="en-US" i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AED8FB6-5445-4986-9557-CC327502AA90}"/>
              </a:ext>
            </a:extLst>
          </p:cNvPr>
          <p:cNvSpPr txBox="1"/>
          <p:nvPr/>
        </p:nvSpPr>
        <p:spPr>
          <a:xfrm>
            <a:off x="8270543" y="116876"/>
            <a:ext cx="369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600" i="1" dirty="0">
                <a:solidFill>
                  <a:schemeClr val="bg1"/>
                </a:solidFill>
                <a:latin typeface="Century Gothic"/>
                <a:cs typeface="Century Gothic"/>
              </a:rPr>
              <a:t>Equipo Coordinador </a:t>
            </a:r>
            <a:r>
              <a:rPr lang="es-ES_tradnl" sz="1600" i="1" dirty="0" smtClean="0">
                <a:solidFill>
                  <a:schemeClr val="bg1"/>
                </a:solidFill>
                <a:latin typeface="Century Gothic"/>
                <a:cs typeface="Century Gothic"/>
              </a:rPr>
              <a:t>Nacional</a:t>
            </a:r>
          </a:p>
          <a:p>
            <a:pPr algn="r"/>
            <a:r>
              <a:rPr lang="es-ES_tradnl" sz="1600" i="1" dirty="0" smtClean="0">
                <a:solidFill>
                  <a:schemeClr val="bg1"/>
                </a:solidFill>
                <a:latin typeface="Century Gothic"/>
                <a:cs typeface="Century Gothic"/>
              </a:rPr>
              <a:t>2019-2022</a:t>
            </a:r>
            <a:endParaRPr lang="en-US" sz="1600" i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47EE3DF-8D25-42E5-89C7-2483BDB144FA}"/>
              </a:ext>
            </a:extLst>
          </p:cNvPr>
          <p:cNvSpPr txBox="1"/>
          <p:nvPr/>
        </p:nvSpPr>
        <p:spPr>
          <a:xfrm>
            <a:off x="116426" y="320884"/>
            <a:ext cx="3152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Movimiento</a:t>
            </a:r>
            <a:r>
              <a:rPr lang="es-ES_tradnl" sz="1600" b="1" dirty="0">
                <a:solidFill>
                  <a:schemeClr val="bg1"/>
                </a:solidFill>
                <a:latin typeface="Century Gothic"/>
                <a:cs typeface="Century Gothic"/>
              </a:rPr>
              <a:t> Familiar Cristiano</a:t>
            </a:r>
            <a:endParaRPr lang="en-US" sz="16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13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/>
          </a:p>
        </p:txBody>
      </p:sp>
      <p:pic>
        <p:nvPicPr>
          <p:cNvPr id="1027" name="Picture 3" descr="C:\Users\Miguel Lavariega\Pictures\EL ANGELU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3657600" y="1055915"/>
            <a:ext cx="3932114" cy="520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30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838200" y="1023257"/>
            <a:ext cx="10515600" cy="751114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/>
              <a:t>Ángelus</a:t>
            </a:r>
            <a:endParaRPr lang="es-MX" b="1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s-MX" sz="2000" dirty="0"/>
              <a:t>V. El ángel del Señor anunció a María. </a:t>
            </a:r>
            <a:endParaRPr lang="es-MX" sz="2000" dirty="0" smtClean="0"/>
          </a:p>
          <a:p>
            <a:r>
              <a:rPr lang="es-MX" sz="2000" dirty="0" smtClean="0"/>
              <a:t>R</a:t>
            </a:r>
            <a:r>
              <a:rPr lang="es-MX" sz="2000" dirty="0"/>
              <a:t>. Y concibió </a:t>
            </a:r>
            <a:r>
              <a:rPr lang="es-MX" sz="2000" dirty="0" smtClean="0"/>
              <a:t>por obra del </a:t>
            </a:r>
            <a:r>
              <a:rPr lang="es-MX" sz="2000" dirty="0"/>
              <a:t>Espíritu Santo</a:t>
            </a:r>
            <a:r>
              <a:rPr lang="es-MX" sz="2000" dirty="0" smtClean="0"/>
              <a:t>.</a:t>
            </a:r>
          </a:p>
          <a:p>
            <a:r>
              <a:rPr lang="es-MX" sz="2000" dirty="0"/>
              <a:t>V. Dios te salve, María llena eres de </a:t>
            </a:r>
            <a:r>
              <a:rPr lang="es-MX" sz="2000" dirty="0" smtClean="0"/>
              <a:t>gracia….</a:t>
            </a:r>
          </a:p>
          <a:p>
            <a:pPr marL="0" indent="0">
              <a:buNone/>
            </a:pPr>
            <a:endParaRPr lang="es-MX" sz="2000" dirty="0" smtClean="0"/>
          </a:p>
          <a:p>
            <a:r>
              <a:rPr lang="es-MX" sz="2000" dirty="0"/>
              <a:t>V. He aquí la esclava del Señor. </a:t>
            </a:r>
            <a:endParaRPr lang="es-MX" sz="2000" dirty="0" smtClean="0"/>
          </a:p>
          <a:p>
            <a:r>
              <a:rPr lang="es-MX" sz="2000" dirty="0" smtClean="0"/>
              <a:t>R</a:t>
            </a:r>
            <a:r>
              <a:rPr lang="es-MX" sz="2000" dirty="0"/>
              <a:t>. Hágase en mí según tu </a:t>
            </a:r>
            <a:r>
              <a:rPr lang="es-MX" sz="2000" dirty="0" smtClean="0"/>
              <a:t>palabra</a:t>
            </a:r>
          </a:p>
          <a:p>
            <a:r>
              <a:rPr lang="es-MX" sz="2000" dirty="0"/>
              <a:t>V. Dios te salve, María llena eres de gracia….</a:t>
            </a:r>
          </a:p>
          <a:p>
            <a:pPr marL="0" indent="0">
              <a:buNone/>
            </a:pPr>
            <a:endParaRPr lang="es-MX" sz="2000" dirty="0"/>
          </a:p>
          <a:p>
            <a:r>
              <a:rPr lang="es-MX" sz="2000" dirty="0"/>
              <a:t>V. El Verbo se hizo carne. </a:t>
            </a:r>
            <a:endParaRPr lang="es-MX" sz="2000" dirty="0" smtClean="0"/>
          </a:p>
          <a:p>
            <a:r>
              <a:rPr lang="es-MX" sz="2000" dirty="0" smtClean="0"/>
              <a:t>R</a:t>
            </a:r>
            <a:r>
              <a:rPr lang="es-MX" sz="2000" dirty="0"/>
              <a:t>. Y habitó entre </a:t>
            </a:r>
            <a:r>
              <a:rPr lang="es-MX" sz="2000" dirty="0" smtClean="0"/>
              <a:t>nosotros.</a:t>
            </a:r>
          </a:p>
          <a:p>
            <a:r>
              <a:rPr lang="es-MX" sz="2000" dirty="0" smtClean="0"/>
              <a:t>V</a:t>
            </a:r>
            <a:r>
              <a:rPr lang="es-MX" sz="2000" dirty="0"/>
              <a:t>. Dios te salve, María llena eres de gracia</a:t>
            </a:r>
            <a:r>
              <a:rPr lang="es-MX" sz="2000" dirty="0" smtClean="0"/>
              <a:t>….</a:t>
            </a:r>
            <a:r>
              <a:rPr lang="es-MX" sz="2000" dirty="0"/>
              <a:t/>
            </a:r>
            <a:br>
              <a:rPr lang="es-MX" sz="2000" dirty="0"/>
            </a:br>
            <a:endParaRPr lang="es-MX" sz="2000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MX" sz="2000" dirty="0"/>
              <a:t>V. Ruega por nosotros, Santa Madre de Dios</a:t>
            </a:r>
            <a:r>
              <a:rPr lang="es-MX" sz="2000" dirty="0" smtClean="0"/>
              <a:t>.</a:t>
            </a:r>
          </a:p>
          <a:p>
            <a:r>
              <a:rPr lang="es-MX" sz="2000" dirty="0" smtClean="0"/>
              <a:t> </a:t>
            </a:r>
            <a:r>
              <a:rPr lang="es-MX" sz="2000" dirty="0"/>
              <a:t>R. Para que seamos dignos de las promesas de Cristo. </a:t>
            </a:r>
            <a:endParaRPr lang="es-MX" sz="2000" dirty="0" smtClean="0"/>
          </a:p>
          <a:p>
            <a:r>
              <a:rPr lang="es-MX" sz="2000" dirty="0" smtClean="0"/>
              <a:t>V</a:t>
            </a:r>
            <a:r>
              <a:rPr lang="es-MX" sz="2000" dirty="0"/>
              <a:t>. Oremos: </a:t>
            </a:r>
            <a:endParaRPr lang="es-MX" sz="2000" dirty="0" smtClean="0"/>
          </a:p>
          <a:p>
            <a:r>
              <a:rPr lang="es-MX" sz="2000" dirty="0" smtClean="0"/>
              <a:t>Te </a:t>
            </a:r>
            <a:r>
              <a:rPr lang="es-MX" sz="2000" dirty="0"/>
              <a:t>pedimos, Señor, infundas tu gracia en nuestras mentes, para que los que hemos conocido por el mensaje del ángel el misterio de la encarnación de tu Hijo, seamos conducidos a la gloria de la resurrección, por los méritos de su cruz y pasión. Por el mismo Cristo nuestro Señor Amén. </a:t>
            </a:r>
            <a:endParaRPr lang="es-MX" sz="2000" dirty="0" smtClean="0"/>
          </a:p>
          <a:p>
            <a:r>
              <a:rPr lang="es-MX" sz="2000" dirty="0" smtClean="0"/>
              <a:t>V</a:t>
            </a:r>
            <a:r>
              <a:rPr lang="es-MX" sz="2000" dirty="0"/>
              <a:t>. Gloria al Padre, y al Hijo y al Espíritu Santo. </a:t>
            </a:r>
            <a:r>
              <a:rPr lang="es-MX" sz="2000" dirty="0" err="1"/>
              <a:t>R.Como</a:t>
            </a:r>
            <a:r>
              <a:rPr lang="es-MX" sz="2000" dirty="0"/>
              <a:t> era en el principio ahora y siempre, por los siglos de los siglos. Amén. (tres veces)</a:t>
            </a:r>
            <a:br>
              <a:rPr lang="es-MX" sz="2000" dirty="0"/>
            </a:b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66100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256</Words>
  <Application>Microsoft Office PowerPoint</Application>
  <PresentationFormat>Personalizado</PresentationFormat>
  <Paragraphs>24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Office Theme</vt:lpstr>
      <vt:lpstr>Ángelus</vt:lpstr>
      <vt:lpstr>Presentación de PowerPoint</vt:lpstr>
      <vt:lpstr>Ángelus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Alejandro Ramos</dc:creator>
  <cp:lastModifiedBy>Miguel Lavariega</cp:lastModifiedBy>
  <cp:revision>7</cp:revision>
  <dcterms:created xsi:type="dcterms:W3CDTF">2019-09-07T16:34:56Z</dcterms:created>
  <dcterms:modified xsi:type="dcterms:W3CDTF">2019-10-10T17:59:51Z</dcterms:modified>
</cp:coreProperties>
</file>