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2" r:id="rId5"/>
    <p:sldId id="261" r:id="rId6"/>
    <p:sldId id="260" r:id="rId7"/>
    <p:sldId id="259" r:id="rId8"/>
    <p:sldId id="264" r:id="rId9"/>
    <p:sldId id="267" r:id="rId10"/>
    <p:sldId id="273" r:id="rId11"/>
    <p:sldId id="268" r:id="rId12"/>
    <p:sldId id="269" r:id="rId13"/>
    <p:sldId id="274" r:id="rId14"/>
    <p:sldId id="265" r:id="rId15"/>
    <p:sldId id="275" r:id="rId16"/>
    <p:sldId id="270" r:id="rId17"/>
    <p:sldId id="271" r:id="rId18"/>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p:scale>
          <a:sx n="70" d="100"/>
          <a:sy n="70" d="100"/>
        </p:scale>
        <p:origin x="-475" y="-19"/>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3FD9BA-A6D3-4EC5-AAA2-79359465FF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MX"/>
          </a:p>
        </p:txBody>
      </p:sp>
      <p:sp>
        <p:nvSpPr>
          <p:cNvPr id="3" name="Subtitle 2">
            <a:extLst>
              <a:ext uri="{FF2B5EF4-FFF2-40B4-BE49-F238E27FC236}">
                <a16:creationId xmlns:a16="http://schemas.microsoft.com/office/drawing/2014/main" xmlns="" id="{0A8BB0D5-EBA3-452A-A64F-E358078A3E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MX"/>
          </a:p>
        </p:txBody>
      </p:sp>
      <p:sp>
        <p:nvSpPr>
          <p:cNvPr id="4" name="Date Placeholder 3">
            <a:extLst>
              <a:ext uri="{FF2B5EF4-FFF2-40B4-BE49-F238E27FC236}">
                <a16:creationId xmlns:a16="http://schemas.microsoft.com/office/drawing/2014/main" xmlns="" id="{8F94E969-93DB-422B-9FCD-EE952C02EBE6}"/>
              </a:ext>
            </a:extLst>
          </p:cNvPr>
          <p:cNvSpPr>
            <a:spLocks noGrp="1"/>
          </p:cNvSpPr>
          <p:nvPr>
            <p:ph type="dt" sz="half" idx="10"/>
          </p:nvPr>
        </p:nvSpPr>
        <p:spPr/>
        <p:txBody>
          <a:bodyPr/>
          <a:lstStyle/>
          <a:p>
            <a:fld id="{62BE00F3-35A4-44F4-A7A1-84DECECC171F}" type="datetimeFigureOut">
              <a:rPr lang="es-MX" smtClean="0"/>
              <a:t>11/10/2019</a:t>
            </a:fld>
            <a:endParaRPr lang="es-MX"/>
          </a:p>
        </p:txBody>
      </p:sp>
      <p:sp>
        <p:nvSpPr>
          <p:cNvPr id="5" name="Footer Placeholder 4">
            <a:extLst>
              <a:ext uri="{FF2B5EF4-FFF2-40B4-BE49-F238E27FC236}">
                <a16:creationId xmlns:a16="http://schemas.microsoft.com/office/drawing/2014/main" xmlns="" id="{2B2CEE38-D645-44EE-800E-BFBB7307E840}"/>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xmlns="" id="{11628D01-280D-4602-822E-A0EEB8359CFE}"/>
              </a:ext>
            </a:extLst>
          </p:cNvPr>
          <p:cNvSpPr>
            <a:spLocks noGrp="1"/>
          </p:cNvSpPr>
          <p:nvPr>
            <p:ph type="sldNum" sz="quarter" idx="12"/>
          </p:nvPr>
        </p:nvSpPr>
        <p:spPr/>
        <p:txBody>
          <a:bodyPr/>
          <a:lstStyle/>
          <a:p>
            <a:fld id="{86D3E8D7-1A74-477F-858A-C4FBCC43FC61}" type="slidenum">
              <a:rPr lang="es-MX" smtClean="0"/>
              <a:t>‹Nº›</a:t>
            </a:fld>
            <a:endParaRPr lang="es-MX"/>
          </a:p>
        </p:txBody>
      </p:sp>
    </p:spTree>
    <p:extLst>
      <p:ext uri="{BB962C8B-B14F-4D97-AF65-F5344CB8AC3E}">
        <p14:creationId xmlns:p14="http://schemas.microsoft.com/office/powerpoint/2010/main" val="2052769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59BE56-5C10-4036-9C19-911C2D1AB83C}"/>
              </a:ext>
            </a:extLst>
          </p:cNvPr>
          <p:cNvSpPr>
            <a:spLocks noGrp="1"/>
          </p:cNvSpPr>
          <p:nvPr>
            <p:ph type="title"/>
          </p:nvPr>
        </p:nvSpPr>
        <p:spPr/>
        <p:txBody>
          <a:bodyPr/>
          <a:lstStyle/>
          <a:p>
            <a:r>
              <a:rPr lang="en-US"/>
              <a:t>Click to edit Master title style</a:t>
            </a:r>
            <a:endParaRPr lang="es-MX"/>
          </a:p>
        </p:txBody>
      </p:sp>
      <p:sp>
        <p:nvSpPr>
          <p:cNvPr id="3" name="Vertical Text Placeholder 2">
            <a:extLst>
              <a:ext uri="{FF2B5EF4-FFF2-40B4-BE49-F238E27FC236}">
                <a16:creationId xmlns:a16="http://schemas.microsoft.com/office/drawing/2014/main" xmlns="" id="{ADEF35A1-5DC1-4C43-8367-546D312264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xmlns="" id="{D14F57A5-4837-4462-AD7E-D3E8F08DE4F9}"/>
              </a:ext>
            </a:extLst>
          </p:cNvPr>
          <p:cNvSpPr>
            <a:spLocks noGrp="1"/>
          </p:cNvSpPr>
          <p:nvPr>
            <p:ph type="dt" sz="half" idx="10"/>
          </p:nvPr>
        </p:nvSpPr>
        <p:spPr/>
        <p:txBody>
          <a:bodyPr/>
          <a:lstStyle/>
          <a:p>
            <a:fld id="{62BE00F3-35A4-44F4-A7A1-84DECECC171F}" type="datetimeFigureOut">
              <a:rPr lang="es-MX" smtClean="0"/>
              <a:t>11/10/2019</a:t>
            </a:fld>
            <a:endParaRPr lang="es-MX"/>
          </a:p>
        </p:txBody>
      </p:sp>
      <p:sp>
        <p:nvSpPr>
          <p:cNvPr id="5" name="Footer Placeholder 4">
            <a:extLst>
              <a:ext uri="{FF2B5EF4-FFF2-40B4-BE49-F238E27FC236}">
                <a16:creationId xmlns:a16="http://schemas.microsoft.com/office/drawing/2014/main" xmlns="" id="{0B66F367-B765-414F-884E-436553632EED}"/>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xmlns="" id="{C1D8F76A-05C2-4E78-9FBB-579D902421FA}"/>
              </a:ext>
            </a:extLst>
          </p:cNvPr>
          <p:cNvSpPr>
            <a:spLocks noGrp="1"/>
          </p:cNvSpPr>
          <p:nvPr>
            <p:ph type="sldNum" sz="quarter" idx="12"/>
          </p:nvPr>
        </p:nvSpPr>
        <p:spPr/>
        <p:txBody>
          <a:bodyPr/>
          <a:lstStyle/>
          <a:p>
            <a:fld id="{86D3E8D7-1A74-477F-858A-C4FBCC43FC61}" type="slidenum">
              <a:rPr lang="es-MX" smtClean="0"/>
              <a:t>‹Nº›</a:t>
            </a:fld>
            <a:endParaRPr lang="es-MX"/>
          </a:p>
        </p:txBody>
      </p:sp>
    </p:spTree>
    <p:extLst>
      <p:ext uri="{BB962C8B-B14F-4D97-AF65-F5344CB8AC3E}">
        <p14:creationId xmlns:p14="http://schemas.microsoft.com/office/powerpoint/2010/main" val="2819901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695DC1DB-1147-4152-A9D0-B312BE50F1D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MX"/>
          </a:p>
        </p:txBody>
      </p:sp>
      <p:sp>
        <p:nvSpPr>
          <p:cNvPr id="3" name="Vertical Text Placeholder 2">
            <a:extLst>
              <a:ext uri="{FF2B5EF4-FFF2-40B4-BE49-F238E27FC236}">
                <a16:creationId xmlns:a16="http://schemas.microsoft.com/office/drawing/2014/main" xmlns="" id="{FFB43289-6ADF-4A21-87BE-4204A20B3B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xmlns="" id="{9A219910-D2D0-4CA5-888C-99E1057047D0}"/>
              </a:ext>
            </a:extLst>
          </p:cNvPr>
          <p:cNvSpPr>
            <a:spLocks noGrp="1"/>
          </p:cNvSpPr>
          <p:nvPr>
            <p:ph type="dt" sz="half" idx="10"/>
          </p:nvPr>
        </p:nvSpPr>
        <p:spPr/>
        <p:txBody>
          <a:bodyPr/>
          <a:lstStyle/>
          <a:p>
            <a:fld id="{62BE00F3-35A4-44F4-A7A1-84DECECC171F}" type="datetimeFigureOut">
              <a:rPr lang="es-MX" smtClean="0"/>
              <a:t>11/10/2019</a:t>
            </a:fld>
            <a:endParaRPr lang="es-MX"/>
          </a:p>
        </p:txBody>
      </p:sp>
      <p:sp>
        <p:nvSpPr>
          <p:cNvPr id="5" name="Footer Placeholder 4">
            <a:extLst>
              <a:ext uri="{FF2B5EF4-FFF2-40B4-BE49-F238E27FC236}">
                <a16:creationId xmlns:a16="http://schemas.microsoft.com/office/drawing/2014/main" xmlns="" id="{9B6E2D15-368E-4218-8734-38D155EBF83C}"/>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xmlns="" id="{33DC8664-DC5E-43C3-9648-310357E90BAA}"/>
              </a:ext>
            </a:extLst>
          </p:cNvPr>
          <p:cNvSpPr>
            <a:spLocks noGrp="1"/>
          </p:cNvSpPr>
          <p:nvPr>
            <p:ph type="sldNum" sz="quarter" idx="12"/>
          </p:nvPr>
        </p:nvSpPr>
        <p:spPr/>
        <p:txBody>
          <a:bodyPr/>
          <a:lstStyle/>
          <a:p>
            <a:fld id="{86D3E8D7-1A74-477F-858A-C4FBCC43FC61}" type="slidenum">
              <a:rPr lang="es-MX" smtClean="0"/>
              <a:t>‹Nº›</a:t>
            </a:fld>
            <a:endParaRPr lang="es-MX"/>
          </a:p>
        </p:txBody>
      </p:sp>
    </p:spTree>
    <p:extLst>
      <p:ext uri="{BB962C8B-B14F-4D97-AF65-F5344CB8AC3E}">
        <p14:creationId xmlns:p14="http://schemas.microsoft.com/office/powerpoint/2010/main" val="3366945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9D17CA-A7F7-417E-AE73-44CD48A643CD}"/>
              </a:ext>
            </a:extLst>
          </p:cNvPr>
          <p:cNvSpPr>
            <a:spLocks noGrp="1"/>
          </p:cNvSpPr>
          <p:nvPr>
            <p:ph type="title"/>
          </p:nvPr>
        </p:nvSpPr>
        <p:spPr/>
        <p:txBody>
          <a:bodyPr/>
          <a:lstStyle/>
          <a:p>
            <a:r>
              <a:rPr lang="en-US"/>
              <a:t>Click to edit Master title style</a:t>
            </a:r>
            <a:endParaRPr lang="es-MX"/>
          </a:p>
        </p:txBody>
      </p:sp>
      <p:sp>
        <p:nvSpPr>
          <p:cNvPr id="3" name="Content Placeholder 2">
            <a:extLst>
              <a:ext uri="{FF2B5EF4-FFF2-40B4-BE49-F238E27FC236}">
                <a16:creationId xmlns:a16="http://schemas.microsoft.com/office/drawing/2014/main" xmlns="" id="{67395E0C-1E9B-48CC-9AA3-C82C31A1CF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xmlns="" id="{88BF6D54-69A9-4642-A233-571745CA9981}"/>
              </a:ext>
            </a:extLst>
          </p:cNvPr>
          <p:cNvSpPr>
            <a:spLocks noGrp="1"/>
          </p:cNvSpPr>
          <p:nvPr>
            <p:ph type="dt" sz="half" idx="10"/>
          </p:nvPr>
        </p:nvSpPr>
        <p:spPr/>
        <p:txBody>
          <a:bodyPr/>
          <a:lstStyle/>
          <a:p>
            <a:fld id="{62BE00F3-35A4-44F4-A7A1-84DECECC171F}" type="datetimeFigureOut">
              <a:rPr lang="es-MX" smtClean="0"/>
              <a:t>11/10/2019</a:t>
            </a:fld>
            <a:endParaRPr lang="es-MX"/>
          </a:p>
        </p:txBody>
      </p:sp>
      <p:sp>
        <p:nvSpPr>
          <p:cNvPr id="5" name="Footer Placeholder 4">
            <a:extLst>
              <a:ext uri="{FF2B5EF4-FFF2-40B4-BE49-F238E27FC236}">
                <a16:creationId xmlns:a16="http://schemas.microsoft.com/office/drawing/2014/main" xmlns="" id="{1A2FE208-CBAC-4AF1-B285-222DCC87D6B0}"/>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xmlns="" id="{3F2BE851-3760-456A-9744-80D27C4BADAC}"/>
              </a:ext>
            </a:extLst>
          </p:cNvPr>
          <p:cNvSpPr>
            <a:spLocks noGrp="1"/>
          </p:cNvSpPr>
          <p:nvPr>
            <p:ph type="sldNum" sz="quarter" idx="12"/>
          </p:nvPr>
        </p:nvSpPr>
        <p:spPr/>
        <p:txBody>
          <a:bodyPr/>
          <a:lstStyle/>
          <a:p>
            <a:fld id="{86D3E8D7-1A74-477F-858A-C4FBCC43FC61}" type="slidenum">
              <a:rPr lang="es-MX" smtClean="0"/>
              <a:t>‹Nº›</a:t>
            </a:fld>
            <a:endParaRPr lang="es-MX"/>
          </a:p>
        </p:txBody>
      </p:sp>
    </p:spTree>
    <p:extLst>
      <p:ext uri="{BB962C8B-B14F-4D97-AF65-F5344CB8AC3E}">
        <p14:creationId xmlns:p14="http://schemas.microsoft.com/office/powerpoint/2010/main" val="455869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FD1D3A-1DDD-4DEE-BE96-1B6012044F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MX"/>
          </a:p>
        </p:txBody>
      </p:sp>
      <p:sp>
        <p:nvSpPr>
          <p:cNvPr id="3" name="Text Placeholder 2">
            <a:extLst>
              <a:ext uri="{FF2B5EF4-FFF2-40B4-BE49-F238E27FC236}">
                <a16:creationId xmlns:a16="http://schemas.microsoft.com/office/drawing/2014/main" xmlns="" id="{444779E7-8080-4CAB-B1AD-71E4DCE347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9F51C3A1-CC25-4194-A464-8856B5314F59}"/>
              </a:ext>
            </a:extLst>
          </p:cNvPr>
          <p:cNvSpPr>
            <a:spLocks noGrp="1"/>
          </p:cNvSpPr>
          <p:nvPr>
            <p:ph type="dt" sz="half" idx="10"/>
          </p:nvPr>
        </p:nvSpPr>
        <p:spPr/>
        <p:txBody>
          <a:bodyPr/>
          <a:lstStyle/>
          <a:p>
            <a:fld id="{62BE00F3-35A4-44F4-A7A1-84DECECC171F}" type="datetimeFigureOut">
              <a:rPr lang="es-MX" smtClean="0"/>
              <a:t>11/10/2019</a:t>
            </a:fld>
            <a:endParaRPr lang="es-MX"/>
          </a:p>
        </p:txBody>
      </p:sp>
      <p:sp>
        <p:nvSpPr>
          <p:cNvPr id="5" name="Footer Placeholder 4">
            <a:extLst>
              <a:ext uri="{FF2B5EF4-FFF2-40B4-BE49-F238E27FC236}">
                <a16:creationId xmlns:a16="http://schemas.microsoft.com/office/drawing/2014/main" xmlns="" id="{17F1E839-E2E7-4110-97C6-101030BD60E5}"/>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xmlns="" id="{E7A71453-42BC-4D7D-A032-EC3B6E0924FF}"/>
              </a:ext>
            </a:extLst>
          </p:cNvPr>
          <p:cNvSpPr>
            <a:spLocks noGrp="1"/>
          </p:cNvSpPr>
          <p:nvPr>
            <p:ph type="sldNum" sz="quarter" idx="12"/>
          </p:nvPr>
        </p:nvSpPr>
        <p:spPr/>
        <p:txBody>
          <a:bodyPr/>
          <a:lstStyle/>
          <a:p>
            <a:fld id="{86D3E8D7-1A74-477F-858A-C4FBCC43FC61}" type="slidenum">
              <a:rPr lang="es-MX" smtClean="0"/>
              <a:t>‹Nº›</a:t>
            </a:fld>
            <a:endParaRPr lang="es-MX"/>
          </a:p>
        </p:txBody>
      </p:sp>
    </p:spTree>
    <p:extLst>
      <p:ext uri="{BB962C8B-B14F-4D97-AF65-F5344CB8AC3E}">
        <p14:creationId xmlns:p14="http://schemas.microsoft.com/office/powerpoint/2010/main" val="2913884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AF5F88-1477-467C-ABCC-2AE39D529492}"/>
              </a:ext>
            </a:extLst>
          </p:cNvPr>
          <p:cNvSpPr>
            <a:spLocks noGrp="1"/>
          </p:cNvSpPr>
          <p:nvPr>
            <p:ph type="title"/>
          </p:nvPr>
        </p:nvSpPr>
        <p:spPr/>
        <p:txBody>
          <a:bodyPr/>
          <a:lstStyle/>
          <a:p>
            <a:r>
              <a:rPr lang="en-US"/>
              <a:t>Click to edit Master title style</a:t>
            </a:r>
            <a:endParaRPr lang="es-MX"/>
          </a:p>
        </p:txBody>
      </p:sp>
      <p:sp>
        <p:nvSpPr>
          <p:cNvPr id="3" name="Content Placeholder 2">
            <a:extLst>
              <a:ext uri="{FF2B5EF4-FFF2-40B4-BE49-F238E27FC236}">
                <a16:creationId xmlns:a16="http://schemas.microsoft.com/office/drawing/2014/main" xmlns="" id="{74EBD64B-85BA-420A-8870-1BEC78053C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Content Placeholder 3">
            <a:extLst>
              <a:ext uri="{FF2B5EF4-FFF2-40B4-BE49-F238E27FC236}">
                <a16:creationId xmlns:a16="http://schemas.microsoft.com/office/drawing/2014/main" xmlns="" id="{2AADF5A2-9A19-4DFD-98F3-51B545F0C8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5" name="Date Placeholder 4">
            <a:extLst>
              <a:ext uri="{FF2B5EF4-FFF2-40B4-BE49-F238E27FC236}">
                <a16:creationId xmlns:a16="http://schemas.microsoft.com/office/drawing/2014/main" xmlns="" id="{7A014CFC-5AFE-44D9-9938-57AFB175A8F9}"/>
              </a:ext>
            </a:extLst>
          </p:cNvPr>
          <p:cNvSpPr>
            <a:spLocks noGrp="1"/>
          </p:cNvSpPr>
          <p:nvPr>
            <p:ph type="dt" sz="half" idx="10"/>
          </p:nvPr>
        </p:nvSpPr>
        <p:spPr/>
        <p:txBody>
          <a:bodyPr/>
          <a:lstStyle/>
          <a:p>
            <a:fld id="{62BE00F3-35A4-44F4-A7A1-84DECECC171F}" type="datetimeFigureOut">
              <a:rPr lang="es-MX" smtClean="0"/>
              <a:t>11/10/2019</a:t>
            </a:fld>
            <a:endParaRPr lang="es-MX"/>
          </a:p>
        </p:txBody>
      </p:sp>
      <p:sp>
        <p:nvSpPr>
          <p:cNvPr id="6" name="Footer Placeholder 5">
            <a:extLst>
              <a:ext uri="{FF2B5EF4-FFF2-40B4-BE49-F238E27FC236}">
                <a16:creationId xmlns:a16="http://schemas.microsoft.com/office/drawing/2014/main" xmlns="" id="{5099B304-E78B-4A31-A34A-0BA4120F61B5}"/>
              </a:ext>
            </a:extLst>
          </p:cNvPr>
          <p:cNvSpPr>
            <a:spLocks noGrp="1"/>
          </p:cNvSpPr>
          <p:nvPr>
            <p:ph type="ftr" sz="quarter" idx="11"/>
          </p:nvPr>
        </p:nvSpPr>
        <p:spPr/>
        <p:txBody>
          <a:bodyPr/>
          <a:lstStyle/>
          <a:p>
            <a:endParaRPr lang="es-MX"/>
          </a:p>
        </p:txBody>
      </p:sp>
      <p:sp>
        <p:nvSpPr>
          <p:cNvPr id="7" name="Slide Number Placeholder 6">
            <a:extLst>
              <a:ext uri="{FF2B5EF4-FFF2-40B4-BE49-F238E27FC236}">
                <a16:creationId xmlns:a16="http://schemas.microsoft.com/office/drawing/2014/main" xmlns="" id="{CA41DB5F-74CF-4005-801D-3EB35850B754}"/>
              </a:ext>
            </a:extLst>
          </p:cNvPr>
          <p:cNvSpPr>
            <a:spLocks noGrp="1"/>
          </p:cNvSpPr>
          <p:nvPr>
            <p:ph type="sldNum" sz="quarter" idx="12"/>
          </p:nvPr>
        </p:nvSpPr>
        <p:spPr/>
        <p:txBody>
          <a:bodyPr/>
          <a:lstStyle/>
          <a:p>
            <a:fld id="{86D3E8D7-1A74-477F-858A-C4FBCC43FC61}" type="slidenum">
              <a:rPr lang="es-MX" smtClean="0"/>
              <a:t>‹Nº›</a:t>
            </a:fld>
            <a:endParaRPr lang="es-MX"/>
          </a:p>
        </p:txBody>
      </p:sp>
    </p:spTree>
    <p:extLst>
      <p:ext uri="{BB962C8B-B14F-4D97-AF65-F5344CB8AC3E}">
        <p14:creationId xmlns:p14="http://schemas.microsoft.com/office/powerpoint/2010/main" val="626066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64FB12-C2E3-40BF-A593-D76FB07BC616}"/>
              </a:ext>
            </a:extLst>
          </p:cNvPr>
          <p:cNvSpPr>
            <a:spLocks noGrp="1"/>
          </p:cNvSpPr>
          <p:nvPr>
            <p:ph type="title"/>
          </p:nvPr>
        </p:nvSpPr>
        <p:spPr>
          <a:xfrm>
            <a:off x="839788" y="365125"/>
            <a:ext cx="10515600" cy="1325563"/>
          </a:xfrm>
        </p:spPr>
        <p:txBody>
          <a:bodyPr/>
          <a:lstStyle/>
          <a:p>
            <a:r>
              <a:rPr lang="en-US"/>
              <a:t>Click to edit Master title style</a:t>
            </a:r>
            <a:endParaRPr lang="es-MX"/>
          </a:p>
        </p:txBody>
      </p:sp>
      <p:sp>
        <p:nvSpPr>
          <p:cNvPr id="3" name="Text Placeholder 2">
            <a:extLst>
              <a:ext uri="{FF2B5EF4-FFF2-40B4-BE49-F238E27FC236}">
                <a16:creationId xmlns:a16="http://schemas.microsoft.com/office/drawing/2014/main" xmlns="" id="{47A3B921-D661-4C16-97A4-603D71747A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25F71644-F2C8-4F41-AE59-E3CC4F6AFB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5" name="Text Placeholder 4">
            <a:extLst>
              <a:ext uri="{FF2B5EF4-FFF2-40B4-BE49-F238E27FC236}">
                <a16:creationId xmlns:a16="http://schemas.microsoft.com/office/drawing/2014/main" xmlns="" id="{B9CA9F11-E3A3-492F-9B87-2DB1A3E92B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0B4A291F-CA9C-4B48-B727-BD8D17777E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7" name="Date Placeholder 6">
            <a:extLst>
              <a:ext uri="{FF2B5EF4-FFF2-40B4-BE49-F238E27FC236}">
                <a16:creationId xmlns:a16="http://schemas.microsoft.com/office/drawing/2014/main" xmlns="" id="{61CD7D45-122F-4199-85C4-793B5924F1D1}"/>
              </a:ext>
            </a:extLst>
          </p:cNvPr>
          <p:cNvSpPr>
            <a:spLocks noGrp="1"/>
          </p:cNvSpPr>
          <p:nvPr>
            <p:ph type="dt" sz="half" idx="10"/>
          </p:nvPr>
        </p:nvSpPr>
        <p:spPr/>
        <p:txBody>
          <a:bodyPr/>
          <a:lstStyle/>
          <a:p>
            <a:fld id="{62BE00F3-35A4-44F4-A7A1-84DECECC171F}" type="datetimeFigureOut">
              <a:rPr lang="es-MX" smtClean="0"/>
              <a:t>11/10/2019</a:t>
            </a:fld>
            <a:endParaRPr lang="es-MX"/>
          </a:p>
        </p:txBody>
      </p:sp>
      <p:sp>
        <p:nvSpPr>
          <p:cNvPr id="8" name="Footer Placeholder 7">
            <a:extLst>
              <a:ext uri="{FF2B5EF4-FFF2-40B4-BE49-F238E27FC236}">
                <a16:creationId xmlns:a16="http://schemas.microsoft.com/office/drawing/2014/main" xmlns="" id="{8DAEDE53-C6D5-47E9-8BF6-D20585B66C42}"/>
              </a:ext>
            </a:extLst>
          </p:cNvPr>
          <p:cNvSpPr>
            <a:spLocks noGrp="1"/>
          </p:cNvSpPr>
          <p:nvPr>
            <p:ph type="ftr" sz="quarter" idx="11"/>
          </p:nvPr>
        </p:nvSpPr>
        <p:spPr/>
        <p:txBody>
          <a:bodyPr/>
          <a:lstStyle/>
          <a:p>
            <a:endParaRPr lang="es-MX"/>
          </a:p>
        </p:txBody>
      </p:sp>
      <p:sp>
        <p:nvSpPr>
          <p:cNvPr id="9" name="Slide Number Placeholder 8">
            <a:extLst>
              <a:ext uri="{FF2B5EF4-FFF2-40B4-BE49-F238E27FC236}">
                <a16:creationId xmlns:a16="http://schemas.microsoft.com/office/drawing/2014/main" xmlns="" id="{C56061B5-32E5-4864-85C3-E68B37946E86}"/>
              </a:ext>
            </a:extLst>
          </p:cNvPr>
          <p:cNvSpPr>
            <a:spLocks noGrp="1"/>
          </p:cNvSpPr>
          <p:nvPr>
            <p:ph type="sldNum" sz="quarter" idx="12"/>
          </p:nvPr>
        </p:nvSpPr>
        <p:spPr/>
        <p:txBody>
          <a:bodyPr/>
          <a:lstStyle/>
          <a:p>
            <a:fld id="{86D3E8D7-1A74-477F-858A-C4FBCC43FC61}" type="slidenum">
              <a:rPr lang="es-MX" smtClean="0"/>
              <a:t>‹Nº›</a:t>
            </a:fld>
            <a:endParaRPr lang="es-MX"/>
          </a:p>
        </p:txBody>
      </p:sp>
    </p:spTree>
    <p:extLst>
      <p:ext uri="{BB962C8B-B14F-4D97-AF65-F5344CB8AC3E}">
        <p14:creationId xmlns:p14="http://schemas.microsoft.com/office/powerpoint/2010/main" val="1925141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ACD772-9573-4865-BFB3-544EB1C50EBF}"/>
              </a:ext>
            </a:extLst>
          </p:cNvPr>
          <p:cNvSpPr>
            <a:spLocks noGrp="1"/>
          </p:cNvSpPr>
          <p:nvPr>
            <p:ph type="title"/>
          </p:nvPr>
        </p:nvSpPr>
        <p:spPr/>
        <p:txBody>
          <a:bodyPr/>
          <a:lstStyle/>
          <a:p>
            <a:r>
              <a:rPr lang="en-US"/>
              <a:t>Click to edit Master title style</a:t>
            </a:r>
            <a:endParaRPr lang="es-MX"/>
          </a:p>
        </p:txBody>
      </p:sp>
      <p:sp>
        <p:nvSpPr>
          <p:cNvPr id="3" name="Date Placeholder 2">
            <a:extLst>
              <a:ext uri="{FF2B5EF4-FFF2-40B4-BE49-F238E27FC236}">
                <a16:creationId xmlns:a16="http://schemas.microsoft.com/office/drawing/2014/main" xmlns="" id="{5EA2F5F7-09CB-47F0-BD49-371A30B49CB5}"/>
              </a:ext>
            </a:extLst>
          </p:cNvPr>
          <p:cNvSpPr>
            <a:spLocks noGrp="1"/>
          </p:cNvSpPr>
          <p:nvPr>
            <p:ph type="dt" sz="half" idx="10"/>
          </p:nvPr>
        </p:nvSpPr>
        <p:spPr/>
        <p:txBody>
          <a:bodyPr/>
          <a:lstStyle/>
          <a:p>
            <a:fld id="{62BE00F3-35A4-44F4-A7A1-84DECECC171F}" type="datetimeFigureOut">
              <a:rPr lang="es-MX" smtClean="0"/>
              <a:t>11/10/2019</a:t>
            </a:fld>
            <a:endParaRPr lang="es-MX"/>
          </a:p>
        </p:txBody>
      </p:sp>
      <p:sp>
        <p:nvSpPr>
          <p:cNvPr id="4" name="Footer Placeholder 3">
            <a:extLst>
              <a:ext uri="{FF2B5EF4-FFF2-40B4-BE49-F238E27FC236}">
                <a16:creationId xmlns:a16="http://schemas.microsoft.com/office/drawing/2014/main" xmlns="" id="{A236F062-4941-45C2-9BE4-E6CF04752340}"/>
              </a:ext>
            </a:extLst>
          </p:cNvPr>
          <p:cNvSpPr>
            <a:spLocks noGrp="1"/>
          </p:cNvSpPr>
          <p:nvPr>
            <p:ph type="ftr" sz="quarter" idx="11"/>
          </p:nvPr>
        </p:nvSpPr>
        <p:spPr/>
        <p:txBody>
          <a:bodyPr/>
          <a:lstStyle/>
          <a:p>
            <a:endParaRPr lang="es-MX"/>
          </a:p>
        </p:txBody>
      </p:sp>
      <p:sp>
        <p:nvSpPr>
          <p:cNvPr id="5" name="Slide Number Placeholder 4">
            <a:extLst>
              <a:ext uri="{FF2B5EF4-FFF2-40B4-BE49-F238E27FC236}">
                <a16:creationId xmlns:a16="http://schemas.microsoft.com/office/drawing/2014/main" xmlns="" id="{5B44506B-28F3-4B5F-BCBF-5A04D3A5A7C3}"/>
              </a:ext>
            </a:extLst>
          </p:cNvPr>
          <p:cNvSpPr>
            <a:spLocks noGrp="1"/>
          </p:cNvSpPr>
          <p:nvPr>
            <p:ph type="sldNum" sz="quarter" idx="12"/>
          </p:nvPr>
        </p:nvSpPr>
        <p:spPr/>
        <p:txBody>
          <a:bodyPr/>
          <a:lstStyle/>
          <a:p>
            <a:fld id="{86D3E8D7-1A74-477F-858A-C4FBCC43FC61}" type="slidenum">
              <a:rPr lang="es-MX" smtClean="0"/>
              <a:t>‹Nº›</a:t>
            </a:fld>
            <a:endParaRPr lang="es-MX"/>
          </a:p>
        </p:txBody>
      </p:sp>
    </p:spTree>
    <p:extLst>
      <p:ext uri="{BB962C8B-B14F-4D97-AF65-F5344CB8AC3E}">
        <p14:creationId xmlns:p14="http://schemas.microsoft.com/office/powerpoint/2010/main" val="1389983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08E1BB76-CF5B-4ECB-BA20-CD2B9190E9DC}"/>
              </a:ext>
            </a:extLst>
          </p:cNvPr>
          <p:cNvSpPr>
            <a:spLocks noGrp="1"/>
          </p:cNvSpPr>
          <p:nvPr>
            <p:ph type="dt" sz="half" idx="10"/>
          </p:nvPr>
        </p:nvSpPr>
        <p:spPr/>
        <p:txBody>
          <a:bodyPr/>
          <a:lstStyle/>
          <a:p>
            <a:fld id="{62BE00F3-35A4-44F4-A7A1-84DECECC171F}" type="datetimeFigureOut">
              <a:rPr lang="es-MX" smtClean="0"/>
              <a:t>11/10/2019</a:t>
            </a:fld>
            <a:endParaRPr lang="es-MX"/>
          </a:p>
        </p:txBody>
      </p:sp>
      <p:sp>
        <p:nvSpPr>
          <p:cNvPr id="3" name="Footer Placeholder 2">
            <a:extLst>
              <a:ext uri="{FF2B5EF4-FFF2-40B4-BE49-F238E27FC236}">
                <a16:creationId xmlns:a16="http://schemas.microsoft.com/office/drawing/2014/main" xmlns="" id="{5A638116-11F8-4E3A-8CD5-A51BD2FF3FC7}"/>
              </a:ext>
            </a:extLst>
          </p:cNvPr>
          <p:cNvSpPr>
            <a:spLocks noGrp="1"/>
          </p:cNvSpPr>
          <p:nvPr>
            <p:ph type="ftr" sz="quarter" idx="11"/>
          </p:nvPr>
        </p:nvSpPr>
        <p:spPr/>
        <p:txBody>
          <a:bodyPr/>
          <a:lstStyle/>
          <a:p>
            <a:endParaRPr lang="es-MX"/>
          </a:p>
        </p:txBody>
      </p:sp>
      <p:sp>
        <p:nvSpPr>
          <p:cNvPr id="4" name="Slide Number Placeholder 3">
            <a:extLst>
              <a:ext uri="{FF2B5EF4-FFF2-40B4-BE49-F238E27FC236}">
                <a16:creationId xmlns:a16="http://schemas.microsoft.com/office/drawing/2014/main" xmlns="" id="{039FE952-DC53-4F95-A2E4-BB21EB762C97}"/>
              </a:ext>
            </a:extLst>
          </p:cNvPr>
          <p:cNvSpPr>
            <a:spLocks noGrp="1"/>
          </p:cNvSpPr>
          <p:nvPr>
            <p:ph type="sldNum" sz="quarter" idx="12"/>
          </p:nvPr>
        </p:nvSpPr>
        <p:spPr/>
        <p:txBody>
          <a:bodyPr/>
          <a:lstStyle/>
          <a:p>
            <a:fld id="{86D3E8D7-1A74-477F-858A-C4FBCC43FC61}" type="slidenum">
              <a:rPr lang="es-MX" smtClean="0"/>
              <a:t>‹Nº›</a:t>
            </a:fld>
            <a:endParaRPr lang="es-MX"/>
          </a:p>
        </p:txBody>
      </p:sp>
    </p:spTree>
    <p:extLst>
      <p:ext uri="{BB962C8B-B14F-4D97-AF65-F5344CB8AC3E}">
        <p14:creationId xmlns:p14="http://schemas.microsoft.com/office/powerpoint/2010/main" val="534561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EEF7A3-E7A2-47D3-ABB7-D372CEC4D0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MX"/>
          </a:p>
        </p:txBody>
      </p:sp>
      <p:sp>
        <p:nvSpPr>
          <p:cNvPr id="3" name="Content Placeholder 2">
            <a:extLst>
              <a:ext uri="{FF2B5EF4-FFF2-40B4-BE49-F238E27FC236}">
                <a16:creationId xmlns:a16="http://schemas.microsoft.com/office/drawing/2014/main" xmlns="" id="{3DE7EB32-12FC-4428-AC00-460F22BAC9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Text Placeholder 3">
            <a:extLst>
              <a:ext uri="{FF2B5EF4-FFF2-40B4-BE49-F238E27FC236}">
                <a16:creationId xmlns:a16="http://schemas.microsoft.com/office/drawing/2014/main" xmlns="" id="{67ABCDC0-BF88-4339-8A67-E7B8EFF995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C8D6D776-73BA-412E-B76D-4B9326799D3C}"/>
              </a:ext>
            </a:extLst>
          </p:cNvPr>
          <p:cNvSpPr>
            <a:spLocks noGrp="1"/>
          </p:cNvSpPr>
          <p:nvPr>
            <p:ph type="dt" sz="half" idx="10"/>
          </p:nvPr>
        </p:nvSpPr>
        <p:spPr/>
        <p:txBody>
          <a:bodyPr/>
          <a:lstStyle/>
          <a:p>
            <a:fld id="{62BE00F3-35A4-44F4-A7A1-84DECECC171F}" type="datetimeFigureOut">
              <a:rPr lang="es-MX" smtClean="0"/>
              <a:t>11/10/2019</a:t>
            </a:fld>
            <a:endParaRPr lang="es-MX"/>
          </a:p>
        </p:txBody>
      </p:sp>
      <p:sp>
        <p:nvSpPr>
          <p:cNvPr id="6" name="Footer Placeholder 5">
            <a:extLst>
              <a:ext uri="{FF2B5EF4-FFF2-40B4-BE49-F238E27FC236}">
                <a16:creationId xmlns:a16="http://schemas.microsoft.com/office/drawing/2014/main" xmlns="" id="{39B16569-93BE-4B23-9415-F85A24C9643C}"/>
              </a:ext>
            </a:extLst>
          </p:cNvPr>
          <p:cNvSpPr>
            <a:spLocks noGrp="1"/>
          </p:cNvSpPr>
          <p:nvPr>
            <p:ph type="ftr" sz="quarter" idx="11"/>
          </p:nvPr>
        </p:nvSpPr>
        <p:spPr/>
        <p:txBody>
          <a:bodyPr/>
          <a:lstStyle/>
          <a:p>
            <a:endParaRPr lang="es-MX"/>
          </a:p>
        </p:txBody>
      </p:sp>
      <p:sp>
        <p:nvSpPr>
          <p:cNvPr id="7" name="Slide Number Placeholder 6">
            <a:extLst>
              <a:ext uri="{FF2B5EF4-FFF2-40B4-BE49-F238E27FC236}">
                <a16:creationId xmlns:a16="http://schemas.microsoft.com/office/drawing/2014/main" xmlns="" id="{61DEBC23-5854-4377-9CE0-372341B86F2C}"/>
              </a:ext>
            </a:extLst>
          </p:cNvPr>
          <p:cNvSpPr>
            <a:spLocks noGrp="1"/>
          </p:cNvSpPr>
          <p:nvPr>
            <p:ph type="sldNum" sz="quarter" idx="12"/>
          </p:nvPr>
        </p:nvSpPr>
        <p:spPr/>
        <p:txBody>
          <a:bodyPr/>
          <a:lstStyle/>
          <a:p>
            <a:fld id="{86D3E8D7-1A74-477F-858A-C4FBCC43FC61}" type="slidenum">
              <a:rPr lang="es-MX" smtClean="0"/>
              <a:t>‹Nº›</a:t>
            </a:fld>
            <a:endParaRPr lang="es-MX"/>
          </a:p>
        </p:txBody>
      </p:sp>
    </p:spTree>
    <p:extLst>
      <p:ext uri="{BB962C8B-B14F-4D97-AF65-F5344CB8AC3E}">
        <p14:creationId xmlns:p14="http://schemas.microsoft.com/office/powerpoint/2010/main" val="943289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D670A7-4C17-4059-9792-F061E6A252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MX"/>
          </a:p>
        </p:txBody>
      </p:sp>
      <p:sp>
        <p:nvSpPr>
          <p:cNvPr id="3" name="Picture Placeholder 2">
            <a:extLst>
              <a:ext uri="{FF2B5EF4-FFF2-40B4-BE49-F238E27FC236}">
                <a16:creationId xmlns:a16="http://schemas.microsoft.com/office/drawing/2014/main" xmlns="" id="{D863F697-81E0-4122-9A93-6817C0043C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Text Placeholder 3">
            <a:extLst>
              <a:ext uri="{FF2B5EF4-FFF2-40B4-BE49-F238E27FC236}">
                <a16:creationId xmlns:a16="http://schemas.microsoft.com/office/drawing/2014/main" xmlns="" id="{68FD60AE-5B5E-4EE1-BF92-1E69C6214F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568C8250-FDAE-4D2B-9A96-808E1BB9DDF0}"/>
              </a:ext>
            </a:extLst>
          </p:cNvPr>
          <p:cNvSpPr>
            <a:spLocks noGrp="1"/>
          </p:cNvSpPr>
          <p:nvPr>
            <p:ph type="dt" sz="half" idx="10"/>
          </p:nvPr>
        </p:nvSpPr>
        <p:spPr/>
        <p:txBody>
          <a:bodyPr/>
          <a:lstStyle/>
          <a:p>
            <a:fld id="{62BE00F3-35A4-44F4-A7A1-84DECECC171F}" type="datetimeFigureOut">
              <a:rPr lang="es-MX" smtClean="0"/>
              <a:t>11/10/2019</a:t>
            </a:fld>
            <a:endParaRPr lang="es-MX"/>
          </a:p>
        </p:txBody>
      </p:sp>
      <p:sp>
        <p:nvSpPr>
          <p:cNvPr id="6" name="Footer Placeholder 5">
            <a:extLst>
              <a:ext uri="{FF2B5EF4-FFF2-40B4-BE49-F238E27FC236}">
                <a16:creationId xmlns:a16="http://schemas.microsoft.com/office/drawing/2014/main" xmlns="" id="{36E7AA68-1156-4ECB-A020-BCD25AF7BA6E}"/>
              </a:ext>
            </a:extLst>
          </p:cNvPr>
          <p:cNvSpPr>
            <a:spLocks noGrp="1"/>
          </p:cNvSpPr>
          <p:nvPr>
            <p:ph type="ftr" sz="quarter" idx="11"/>
          </p:nvPr>
        </p:nvSpPr>
        <p:spPr/>
        <p:txBody>
          <a:bodyPr/>
          <a:lstStyle/>
          <a:p>
            <a:endParaRPr lang="es-MX"/>
          </a:p>
        </p:txBody>
      </p:sp>
      <p:sp>
        <p:nvSpPr>
          <p:cNvPr id="7" name="Slide Number Placeholder 6">
            <a:extLst>
              <a:ext uri="{FF2B5EF4-FFF2-40B4-BE49-F238E27FC236}">
                <a16:creationId xmlns:a16="http://schemas.microsoft.com/office/drawing/2014/main" xmlns="" id="{7632A55A-0E6F-4053-B8CC-61A9AFB30F23}"/>
              </a:ext>
            </a:extLst>
          </p:cNvPr>
          <p:cNvSpPr>
            <a:spLocks noGrp="1"/>
          </p:cNvSpPr>
          <p:nvPr>
            <p:ph type="sldNum" sz="quarter" idx="12"/>
          </p:nvPr>
        </p:nvSpPr>
        <p:spPr/>
        <p:txBody>
          <a:bodyPr/>
          <a:lstStyle/>
          <a:p>
            <a:fld id="{86D3E8D7-1A74-477F-858A-C4FBCC43FC61}" type="slidenum">
              <a:rPr lang="es-MX" smtClean="0"/>
              <a:t>‹Nº›</a:t>
            </a:fld>
            <a:endParaRPr lang="es-MX"/>
          </a:p>
        </p:txBody>
      </p:sp>
    </p:spTree>
    <p:extLst>
      <p:ext uri="{BB962C8B-B14F-4D97-AF65-F5344CB8AC3E}">
        <p14:creationId xmlns:p14="http://schemas.microsoft.com/office/powerpoint/2010/main" val="483357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574FB00-17ED-45EF-A194-C1A54D5042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MX"/>
          </a:p>
        </p:txBody>
      </p:sp>
      <p:sp>
        <p:nvSpPr>
          <p:cNvPr id="3" name="Text Placeholder 2">
            <a:extLst>
              <a:ext uri="{FF2B5EF4-FFF2-40B4-BE49-F238E27FC236}">
                <a16:creationId xmlns:a16="http://schemas.microsoft.com/office/drawing/2014/main" xmlns="" id="{A3523DC6-394A-4BE0-A484-89E9A85A28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xmlns="" id="{FE1F7770-2F7D-46A8-B514-F37A8820CE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BE00F3-35A4-44F4-A7A1-84DECECC171F}" type="datetimeFigureOut">
              <a:rPr lang="es-MX" smtClean="0"/>
              <a:t>11/10/2019</a:t>
            </a:fld>
            <a:endParaRPr lang="es-MX"/>
          </a:p>
        </p:txBody>
      </p:sp>
      <p:sp>
        <p:nvSpPr>
          <p:cNvPr id="5" name="Footer Placeholder 4">
            <a:extLst>
              <a:ext uri="{FF2B5EF4-FFF2-40B4-BE49-F238E27FC236}">
                <a16:creationId xmlns:a16="http://schemas.microsoft.com/office/drawing/2014/main" xmlns="" id="{5E3313F0-582D-411A-BB92-FE77F7C706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Slide Number Placeholder 5">
            <a:extLst>
              <a:ext uri="{FF2B5EF4-FFF2-40B4-BE49-F238E27FC236}">
                <a16:creationId xmlns:a16="http://schemas.microsoft.com/office/drawing/2014/main" xmlns="" id="{D92B4EF4-8D32-4BFC-99F0-BDE48AB819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D3E8D7-1A74-477F-858A-C4FBCC43FC61}" type="slidenum">
              <a:rPr lang="es-MX" smtClean="0"/>
              <a:t>‹Nº›</a:t>
            </a:fld>
            <a:endParaRPr lang="es-MX"/>
          </a:p>
        </p:txBody>
      </p:sp>
    </p:spTree>
    <p:extLst>
      <p:ext uri="{BB962C8B-B14F-4D97-AF65-F5344CB8AC3E}">
        <p14:creationId xmlns:p14="http://schemas.microsoft.com/office/powerpoint/2010/main" val="115896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0E16121A-B549-47AF-AE27-363707B55D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772"/>
            <a:ext cx="12192000" cy="6858000"/>
          </a:xfrm>
          <a:prstGeom prst="rect">
            <a:avLst/>
          </a:prstGeom>
        </p:spPr>
      </p:pic>
      <p:sp>
        <p:nvSpPr>
          <p:cNvPr id="11" name="Title 1">
            <a:extLst>
              <a:ext uri="{FF2B5EF4-FFF2-40B4-BE49-F238E27FC236}">
                <a16:creationId xmlns:a16="http://schemas.microsoft.com/office/drawing/2014/main" xmlns="" id="{29E9D21B-F04D-4BDA-A919-47531A2C8CD3}"/>
              </a:ext>
            </a:extLst>
          </p:cNvPr>
          <p:cNvSpPr>
            <a:spLocks noGrp="1"/>
          </p:cNvSpPr>
          <p:nvPr>
            <p:ph type="ctrTitle"/>
          </p:nvPr>
        </p:nvSpPr>
        <p:spPr>
          <a:xfrm>
            <a:off x="4010768" y="2852434"/>
            <a:ext cx="4101007" cy="931790"/>
          </a:xfrm>
        </p:spPr>
        <p:txBody>
          <a:bodyPr>
            <a:noAutofit/>
          </a:bodyPr>
          <a:lstStyle/>
          <a:p>
            <a:r>
              <a:rPr lang="en-US" sz="3200" b="1" dirty="0" smtClean="0">
                <a:cs typeface="Century Gothic"/>
              </a:rPr>
              <a:t>PROYECTOS ÁREA I NACIONAL</a:t>
            </a:r>
            <a:endParaRPr lang="en-US" sz="3200" b="1" dirty="0">
              <a:cs typeface="Century Gothic"/>
            </a:endParaRPr>
          </a:p>
        </p:txBody>
      </p:sp>
      <p:sp>
        <p:nvSpPr>
          <p:cNvPr id="12" name="Subtitle 2">
            <a:extLst>
              <a:ext uri="{FF2B5EF4-FFF2-40B4-BE49-F238E27FC236}">
                <a16:creationId xmlns:a16="http://schemas.microsoft.com/office/drawing/2014/main" xmlns="" id="{05A2B608-A61C-4D19-ACAE-9ACA9782331C}"/>
              </a:ext>
            </a:extLst>
          </p:cNvPr>
          <p:cNvSpPr>
            <a:spLocks noGrp="1"/>
          </p:cNvSpPr>
          <p:nvPr>
            <p:ph type="subTitle" idx="1"/>
          </p:nvPr>
        </p:nvSpPr>
        <p:spPr>
          <a:xfrm>
            <a:off x="2859206" y="3784224"/>
            <a:ext cx="6400800" cy="1752600"/>
          </a:xfrm>
        </p:spPr>
        <p:txBody>
          <a:bodyPr>
            <a:normAutofit/>
          </a:bodyPr>
          <a:lstStyle/>
          <a:p>
            <a:endParaRPr lang="en-US" sz="1800" b="1" dirty="0">
              <a:latin typeface="Century Gothic"/>
              <a:cs typeface="Century Gothic"/>
            </a:endParaRPr>
          </a:p>
          <a:p>
            <a:r>
              <a:rPr lang="en-US" b="1" dirty="0" smtClean="0">
                <a:latin typeface="Century Gothic"/>
                <a:cs typeface="Century Gothic"/>
              </a:rPr>
              <a:t>1ra. </a:t>
            </a:r>
            <a:r>
              <a:rPr lang="en-US" b="1" dirty="0" err="1" smtClean="0">
                <a:latin typeface="Century Gothic"/>
                <a:cs typeface="Century Gothic"/>
              </a:rPr>
              <a:t>Reunión</a:t>
            </a:r>
            <a:r>
              <a:rPr lang="en-US" b="1" dirty="0" smtClean="0">
                <a:latin typeface="Century Gothic"/>
                <a:cs typeface="Century Gothic"/>
              </a:rPr>
              <a:t> de </a:t>
            </a:r>
            <a:r>
              <a:rPr lang="en-US" b="1" dirty="0" err="1" smtClean="0">
                <a:latin typeface="Century Gothic"/>
                <a:cs typeface="Century Gothic"/>
              </a:rPr>
              <a:t>Bloque</a:t>
            </a:r>
            <a:endParaRPr lang="en-US" b="1" dirty="0" smtClean="0">
              <a:latin typeface="Century Gothic"/>
              <a:cs typeface="Century Gothic"/>
            </a:endParaRPr>
          </a:p>
          <a:p>
            <a:endParaRPr lang="en-US" sz="1800" b="1" dirty="0" smtClean="0">
              <a:latin typeface="Century Gothic"/>
              <a:cs typeface="Century Gothic"/>
            </a:endParaRPr>
          </a:p>
          <a:p>
            <a:endParaRPr lang="en-US" sz="1800" dirty="0">
              <a:latin typeface="Century Gothic"/>
              <a:cs typeface="Century Gothic"/>
            </a:endParaRPr>
          </a:p>
        </p:txBody>
      </p:sp>
      <p:pic>
        <p:nvPicPr>
          <p:cNvPr id="13" name="Picture 12" descr="LOGO EQUIPO ENTRANTE  2019.png">
            <a:extLst>
              <a:ext uri="{FF2B5EF4-FFF2-40B4-BE49-F238E27FC236}">
                <a16:creationId xmlns:a16="http://schemas.microsoft.com/office/drawing/2014/main" xmlns="" id="{36FB24F3-A80C-46E3-805C-FE8EA256B91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822"/>
          <a:stretch/>
        </p:blipFill>
        <p:spPr>
          <a:xfrm>
            <a:off x="8500961" y="2319404"/>
            <a:ext cx="2584433" cy="2666382"/>
          </a:xfrm>
          <a:prstGeom prst="rect">
            <a:avLst/>
          </a:prstGeom>
        </p:spPr>
      </p:pic>
      <p:pic>
        <p:nvPicPr>
          <p:cNvPr id="14" name="Picture 13" descr="1logomfc.png">
            <a:extLst>
              <a:ext uri="{FF2B5EF4-FFF2-40B4-BE49-F238E27FC236}">
                <a16:creationId xmlns:a16="http://schemas.microsoft.com/office/drawing/2014/main" xmlns="" id="{0201F5CF-5630-47D8-9D17-57E7CE7545E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56618" y="1848762"/>
            <a:ext cx="1903922" cy="3332424"/>
          </a:xfrm>
          <a:prstGeom prst="rect">
            <a:avLst/>
          </a:prstGeom>
        </p:spPr>
      </p:pic>
      <p:sp>
        <p:nvSpPr>
          <p:cNvPr id="15" name="TextBox 14">
            <a:extLst>
              <a:ext uri="{FF2B5EF4-FFF2-40B4-BE49-F238E27FC236}">
                <a16:creationId xmlns:a16="http://schemas.microsoft.com/office/drawing/2014/main" xmlns="" id="{7D216FE0-38E1-4593-B005-7983EC84EA70}"/>
              </a:ext>
            </a:extLst>
          </p:cNvPr>
          <p:cNvSpPr txBox="1"/>
          <p:nvPr/>
        </p:nvSpPr>
        <p:spPr>
          <a:xfrm>
            <a:off x="874427" y="6418872"/>
            <a:ext cx="10370357" cy="369332"/>
          </a:xfrm>
          <a:prstGeom prst="rect">
            <a:avLst/>
          </a:prstGeom>
          <a:noFill/>
        </p:spPr>
        <p:txBody>
          <a:bodyPr wrap="square" rtlCol="0">
            <a:spAutoFit/>
          </a:bodyPr>
          <a:lstStyle/>
          <a:p>
            <a:pPr algn="ctr"/>
            <a:r>
              <a:rPr lang="es-ES_tradnl" i="1" spc="300" dirty="0">
                <a:solidFill>
                  <a:schemeClr val="bg1"/>
                </a:solidFill>
                <a:effectLst>
                  <a:outerShdw blurRad="50800" dist="38100" dir="2700000" algn="tl" rotWithShape="0">
                    <a:prstClr val="black">
                      <a:alpha val="40000"/>
                    </a:prstClr>
                  </a:outerShdw>
                </a:effectLst>
                <a:latin typeface="Century Gothic"/>
                <a:cs typeface="Century Gothic"/>
              </a:rPr>
              <a:t>"Familias convertidas al amor de </a:t>
            </a:r>
            <a:r>
              <a:rPr lang="es-ES_tradnl" i="1" spc="300" dirty="0" smtClean="0">
                <a:solidFill>
                  <a:schemeClr val="bg1"/>
                </a:solidFill>
                <a:effectLst>
                  <a:outerShdw blurRad="50800" dist="38100" dir="2700000" algn="tl" rotWithShape="0">
                    <a:prstClr val="black">
                      <a:alpha val="40000"/>
                    </a:prstClr>
                  </a:outerShdw>
                </a:effectLst>
                <a:latin typeface="Century Gothic"/>
                <a:cs typeface="Century Gothic"/>
              </a:rPr>
              <a:t>Dios</a:t>
            </a:r>
            <a:r>
              <a:rPr lang="es-ES_tradnl" i="1" spc="300" dirty="0">
                <a:solidFill>
                  <a:schemeClr val="bg1"/>
                </a:solidFill>
                <a:effectLst>
                  <a:outerShdw blurRad="50800" dist="38100" dir="2700000" algn="tl" rotWithShape="0">
                    <a:prstClr val="black">
                      <a:alpha val="40000"/>
                    </a:prstClr>
                  </a:outerShdw>
                </a:effectLst>
                <a:latin typeface="Century Gothic"/>
                <a:cs typeface="Century Gothic"/>
              </a:rPr>
              <a:t>, testimonio vivo de santidad"</a:t>
            </a:r>
            <a:endParaRPr lang="en-US" i="1" spc="300" dirty="0">
              <a:solidFill>
                <a:schemeClr val="bg1"/>
              </a:solidFill>
              <a:effectLst>
                <a:outerShdw blurRad="50800" dist="38100" dir="2700000" algn="tl" rotWithShape="0">
                  <a:prstClr val="black">
                    <a:alpha val="40000"/>
                  </a:prstClr>
                </a:outerShdw>
              </a:effectLst>
              <a:latin typeface="Century Gothic"/>
              <a:cs typeface="Century Gothic"/>
            </a:endParaRPr>
          </a:p>
        </p:txBody>
      </p:sp>
      <p:sp>
        <p:nvSpPr>
          <p:cNvPr id="16" name="TextBox 15">
            <a:extLst>
              <a:ext uri="{FF2B5EF4-FFF2-40B4-BE49-F238E27FC236}">
                <a16:creationId xmlns:a16="http://schemas.microsoft.com/office/drawing/2014/main" xmlns="" id="{9AED8FB6-5445-4986-9557-CC327502AA90}"/>
              </a:ext>
            </a:extLst>
          </p:cNvPr>
          <p:cNvSpPr txBox="1"/>
          <p:nvPr/>
        </p:nvSpPr>
        <p:spPr>
          <a:xfrm>
            <a:off x="8270543" y="116876"/>
            <a:ext cx="3699785" cy="584775"/>
          </a:xfrm>
          <a:prstGeom prst="rect">
            <a:avLst/>
          </a:prstGeom>
          <a:noFill/>
        </p:spPr>
        <p:txBody>
          <a:bodyPr wrap="square" rtlCol="0">
            <a:spAutoFit/>
          </a:bodyPr>
          <a:lstStyle/>
          <a:p>
            <a:pPr algn="r"/>
            <a:r>
              <a:rPr lang="es-ES_tradnl" sz="1600" i="1" dirty="0">
                <a:solidFill>
                  <a:schemeClr val="bg1"/>
                </a:solidFill>
                <a:latin typeface="Century Gothic"/>
                <a:cs typeface="Century Gothic"/>
              </a:rPr>
              <a:t>Equipo Coordinador </a:t>
            </a:r>
            <a:r>
              <a:rPr lang="es-ES_tradnl" sz="1600" i="1" dirty="0" smtClean="0">
                <a:solidFill>
                  <a:schemeClr val="bg1"/>
                </a:solidFill>
                <a:latin typeface="Century Gothic"/>
                <a:cs typeface="Century Gothic"/>
              </a:rPr>
              <a:t>Nacional</a:t>
            </a:r>
          </a:p>
          <a:p>
            <a:pPr algn="r"/>
            <a:r>
              <a:rPr lang="es-ES_tradnl" sz="1600" i="1" dirty="0" smtClean="0">
                <a:solidFill>
                  <a:schemeClr val="bg1"/>
                </a:solidFill>
                <a:latin typeface="Century Gothic"/>
                <a:cs typeface="Century Gothic"/>
              </a:rPr>
              <a:t>2019-2022</a:t>
            </a:r>
            <a:endParaRPr lang="en-US" sz="1600" i="1" dirty="0">
              <a:solidFill>
                <a:schemeClr val="bg1"/>
              </a:solidFill>
              <a:latin typeface="Century Gothic"/>
              <a:cs typeface="Century Gothic"/>
            </a:endParaRPr>
          </a:p>
        </p:txBody>
      </p:sp>
      <p:sp>
        <p:nvSpPr>
          <p:cNvPr id="17" name="TextBox 16">
            <a:extLst>
              <a:ext uri="{FF2B5EF4-FFF2-40B4-BE49-F238E27FC236}">
                <a16:creationId xmlns:a16="http://schemas.microsoft.com/office/drawing/2014/main" xmlns="" id="{747EE3DF-8D25-42E5-89C7-2483BDB144FA}"/>
              </a:ext>
            </a:extLst>
          </p:cNvPr>
          <p:cNvSpPr txBox="1"/>
          <p:nvPr/>
        </p:nvSpPr>
        <p:spPr>
          <a:xfrm>
            <a:off x="116426" y="320884"/>
            <a:ext cx="3152988" cy="338554"/>
          </a:xfrm>
          <a:prstGeom prst="rect">
            <a:avLst/>
          </a:prstGeom>
          <a:noFill/>
        </p:spPr>
        <p:txBody>
          <a:bodyPr wrap="square" rtlCol="0">
            <a:spAutoFit/>
          </a:bodyPr>
          <a:lstStyle/>
          <a:p>
            <a:pPr algn="r"/>
            <a:r>
              <a:rPr lang="es-ES_tradnl" sz="1600" b="1" dirty="0">
                <a:solidFill>
                  <a:schemeClr val="bg1"/>
                </a:solidFill>
                <a:effectLst>
                  <a:outerShdw blurRad="50800" dist="38100" dir="2700000" algn="tl" rotWithShape="0">
                    <a:prstClr val="black">
                      <a:alpha val="40000"/>
                    </a:prstClr>
                  </a:outerShdw>
                </a:effectLst>
                <a:latin typeface="Century Gothic"/>
                <a:cs typeface="Century Gothic"/>
              </a:rPr>
              <a:t>Movimiento</a:t>
            </a:r>
            <a:r>
              <a:rPr lang="es-ES_tradnl" sz="1600" b="1" dirty="0">
                <a:solidFill>
                  <a:schemeClr val="bg1"/>
                </a:solidFill>
                <a:latin typeface="Century Gothic"/>
                <a:cs typeface="Century Gothic"/>
              </a:rPr>
              <a:t> Familiar Cristiano</a:t>
            </a:r>
            <a:endParaRPr lang="en-US" sz="1600" b="1" dirty="0">
              <a:solidFill>
                <a:schemeClr val="bg1"/>
              </a:solidFill>
              <a:latin typeface="Century Gothic"/>
              <a:cs typeface="Century Gothic"/>
            </a:endParaRPr>
          </a:p>
        </p:txBody>
      </p:sp>
    </p:spTree>
    <p:extLst>
      <p:ext uri="{BB962C8B-B14F-4D97-AF65-F5344CB8AC3E}">
        <p14:creationId xmlns:p14="http://schemas.microsoft.com/office/powerpoint/2010/main" val="3961382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descr="A blue and yellow&#10;&#10;Description automatically generated">
            <a:extLst>
              <a:ext uri="{FF2B5EF4-FFF2-40B4-BE49-F238E27FC236}">
                <a16:creationId xmlns:a16="http://schemas.microsoft.com/office/drawing/2014/main" xmlns="" id="{523D31FB-C508-48E6-A60B-D567817B98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1 Rectángulo"/>
          <p:cNvSpPr/>
          <p:nvPr/>
        </p:nvSpPr>
        <p:spPr>
          <a:xfrm>
            <a:off x="682397" y="6457333"/>
            <a:ext cx="12000931" cy="369332"/>
          </a:xfrm>
          <a:prstGeom prst="rect">
            <a:avLst/>
          </a:prstGeom>
        </p:spPr>
        <p:txBody>
          <a:bodyPr wrap="square">
            <a:spAutoFit/>
          </a:bodyPr>
          <a:lstStyle/>
          <a:p>
            <a:r>
              <a:rPr lang="es-ES_tradnl" i="1" spc="300" dirty="0">
                <a:solidFill>
                  <a:schemeClr val="bg1"/>
                </a:solidFill>
                <a:effectLst>
                  <a:outerShdw blurRad="50800" dist="38100" dir="2700000" algn="tl" rotWithShape="0">
                    <a:prstClr val="black">
                      <a:alpha val="40000"/>
                    </a:prstClr>
                  </a:outerShdw>
                </a:effectLst>
                <a:latin typeface="Century Gothic"/>
                <a:cs typeface="Century Gothic"/>
              </a:rPr>
              <a:t>"Familias convertidas al amor de Dios, testimonio vivo de santidad</a:t>
            </a:r>
            <a:endParaRPr lang="es-MX" dirty="0"/>
          </a:p>
        </p:txBody>
      </p:sp>
      <p:sp>
        <p:nvSpPr>
          <p:cNvPr id="3" name="2 Marcador de contenido"/>
          <p:cNvSpPr>
            <a:spLocks noGrp="1"/>
          </p:cNvSpPr>
          <p:nvPr>
            <p:ph idx="1"/>
          </p:nvPr>
        </p:nvSpPr>
        <p:spPr>
          <a:xfrm>
            <a:off x="511629" y="1448153"/>
            <a:ext cx="10842171" cy="3657247"/>
          </a:xfrm>
        </p:spPr>
        <p:txBody>
          <a:bodyPr>
            <a:normAutofit fontScale="92500" lnSpcReduction="10000"/>
          </a:bodyPr>
          <a:lstStyle/>
          <a:p>
            <a:pPr marL="0" indent="0" algn="just">
              <a:lnSpc>
                <a:spcPct val="100000"/>
              </a:lnSpc>
              <a:buNone/>
            </a:pPr>
            <a:r>
              <a:rPr lang="es-MX" b="1" dirty="0" smtClean="0"/>
              <a:t>Justificación:</a:t>
            </a:r>
            <a:r>
              <a:rPr lang="es-MX" dirty="0" smtClean="0"/>
              <a:t> </a:t>
            </a:r>
            <a:r>
              <a:rPr lang="es-MX" dirty="0"/>
              <a:t>E</a:t>
            </a:r>
            <a:r>
              <a:rPr lang="es-MX" dirty="0" smtClean="0"/>
              <a:t>l testimonio que demos ante la sociedad, siempre será el mejor instrumento de pesca. Es decir debemos de irradiar a Cristo en todo nuestro actuar, aprendiendo técnicas para relacionarnos y transmitir en todo momento un buen mensaje. </a:t>
            </a:r>
          </a:p>
          <a:p>
            <a:pPr marL="0" indent="0" algn="just">
              <a:lnSpc>
                <a:spcPct val="100000"/>
              </a:lnSpc>
              <a:buNone/>
            </a:pPr>
            <a:r>
              <a:rPr lang="es-MX" b="1" dirty="0" smtClean="0"/>
              <a:t>Desarrollo:</a:t>
            </a:r>
            <a:r>
              <a:rPr lang="es-MX" dirty="0" smtClean="0"/>
              <a:t> Se formará una Comisión integrada por matrimonios SDA I para buscar las mejores técnicas, actitudes y habilidades que se pudieran utilizar cuando damos un testimonio. Apoyados en  los libros “Cómo ganar amigos e influir en las personas” de Dale Carnegie y “Publicidad en la biblia, de Rubén Gil. </a:t>
            </a:r>
          </a:p>
          <a:p>
            <a:pPr marL="0" indent="0" algn="just">
              <a:lnSpc>
                <a:spcPct val="100000"/>
              </a:lnSpc>
              <a:buNone/>
            </a:pPr>
            <a:endParaRPr lang="es-MX" dirty="0"/>
          </a:p>
          <a:p>
            <a:pPr marL="0" indent="0" algn="just">
              <a:lnSpc>
                <a:spcPct val="100000"/>
              </a:lnSpc>
              <a:buNone/>
            </a:pPr>
            <a:endParaRPr lang="es-MX" dirty="0" smtClean="0"/>
          </a:p>
        </p:txBody>
      </p:sp>
    </p:spTree>
    <p:extLst>
      <p:ext uri="{BB962C8B-B14F-4D97-AF65-F5344CB8AC3E}">
        <p14:creationId xmlns:p14="http://schemas.microsoft.com/office/powerpoint/2010/main" val="34108665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descr="A blue and yellow&#10;&#10;Description automatically generated">
            <a:extLst>
              <a:ext uri="{FF2B5EF4-FFF2-40B4-BE49-F238E27FC236}">
                <a16:creationId xmlns:a16="http://schemas.microsoft.com/office/drawing/2014/main" xmlns="" id="{523D31FB-C508-48E6-A60B-D567817B98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9600"/>
            <a:ext cx="12283440" cy="7518400"/>
          </a:xfrm>
          <a:prstGeom prst="rect">
            <a:avLst/>
          </a:prstGeom>
        </p:spPr>
      </p:pic>
      <p:sp>
        <p:nvSpPr>
          <p:cNvPr id="2" name="1 Rectángulo"/>
          <p:cNvSpPr/>
          <p:nvPr/>
        </p:nvSpPr>
        <p:spPr>
          <a:xfrm>
            <a:off x="682397" y="6457333"/>
            <a:ext cx="12000931" cy="369332"/>
          </a:xfrm>
          <a:prstGeom prst="rect">
            <a:avLst/>
          </a:prstGeom>
        </p:spPr>
        <p:txBody>
          <a:bodyPr wrap="square">
            <a:spAutoFit/>
          </a:bodyPr>
          <a:lstStyle/>
          <a:p>
            <a:r>
              <a:rPr lang="es-ES_tradnl" i="1" spc="300" dirty="0">
                <a:solidFill>
                  <a:schemeClr val="bg1"/>
                </a:solidFill>
                <a:effectLst>
                  <a:outerShdw blurRad="50800" dist="38100" dir="2700000" algn="tl" rotWithShape="0">
                    <a:prstClr val="black">
                      <a:alpha val="40000"/>
                    </a:prstClr>
                  </a:outerShdw>
                </a:effectLst>
                <a:latin typeface="Century Gothic"/>
                <a:cs typeface="Century Gothic"/>
              </a:rPr>
              <a:t>"Familias convertidas al amor de Dios, testimonio vivo de santidad</a:t>
            </a:r>
            <a:endParaRPr lang="es-MX" dirty="0"/>
          </a:p>
        </p:txBody>
      </p:sp>
      <p:sp>
        <p:nvSpPr>
          <p:cNvPr id="5" name="4 Título"/>
          <p:cNvSpPr>
            <a:spLocks noGrp="1"/>
          </p:cNvSpPr>
          <p:nvPr>
            <p:ph type="ctrTitle"/>
          </p:nvPr>
        </p:nvSpPr>
        <p:spPr>
          <a:xfrm>
            <a:off x="436880" y="721360"/>
            <a:ext cx="3464560" cy="508000"/>
          </a:xfrm>
        </p:spPr>
        <p:txBody>
          <a:bodyPr>
            <a:normAutofit fontScale="90000"/>
          </a:bodyPr>
          <a:lstStyle/>
          <a:p>
            <a:pPr algn="l"/>
            <a:r>
              <a:rPr lang="es-MX" sz="3600" dirty="0" smtClean="0">
                <a:latin typeface="+mn-lt"/>
              </a:rPr>
              <a:t/>
            </a:r>
            <a:br>
              <a:rPr lang="es-MX" sz="3600" dirty="0" smtClean="0">
                <a:latin typeface="+mn-lt"/>
              </a:rPr>
            </a:br>
            <a:r>
              <a:rPr lang="es-MX" sz="3600" dirty="0">
                <a:latin typeface="+mn-lt"/>
              </a:rPr>
              <a:t/>
            </a:r>
            <a:br>
              <a:rPr lang="es-MX" sz="3600" dirty="0">
                <a:latin typeface="+mn-lt"/>
              </a:rPr>
            </a:br>
            <a:r>
              <a:rPr lang="es-MX" sz="3600" dirty="0" smtClean="0">
                <a:latin typeface="+mn-lt"/>
              </a:rPr>
              <a:t/>
            </a:r>
            <a:br>
              <a:rPr lang="es-MX" sz="3600" dirty="0" smtClean="0">
                <a:latin typeface="+mn-lt"/>
              </a:rPr>
            </a:br>
            <a:r>
              <a:rPr lang="es-MX" sz="3600" dirty="0">
                <a:latin typeface="+mn-lt"/>
              </a:rPr>
              <a:t/>
            </a:r>
            <a:br>
              <a:rPr lang="es-MX" sz="3600" dirty="0">
                <a:latin typeface="+mn-lt"/>
              </a:rPr>
            </a:br>
            <a:r>
              <a:rPr lang="es-MX" sz="3600" dirty="0" smtClean="0">
                <a:latin typeface="+mn-lt"/>
              </a:rPr>
              <a:t/>
            </a:r>
            <a:br>
              <a:rPr lang="es-MX" sz="3600" dirty="0" smtClean="0">
                <a:latin typeface="+mn-lt"/>
              </a:rPr>
            </a:br>
            <a:r>
              <a:rPr lang="es-MX" sz="3600" b="1" dirty="0" smtClean="0">
                <a:latin typeface="+mn-lt"/>
              </a:rPr>
              <a:t>4.- </a:t>
            </a:r>
            <a:r>
              <a:rPr lang="es-MX" sz="3100" b="1" dirty="0" smtClean="0">
                <a:latin typeface="+mn-lt"/>
              </a:rPr>
              <a:t>EMEFECITO</a:t>
            </a:r>
            <a:endParaRPr lang="es-MX" sz="3100" b="1" dirty="0">
              <a:latin typeface="+mn-lt"/>
            </a:endParaRPr>
          </a:p>
        </p:txBody>
      </p:sp>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7018" y="1381760"/>
            <a:ext cx="7515541" cy="462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6 Rectángulo"/>
          <p:cNvSpPr/>
          <p:nvPr/>
        </p:nvSpPr>
        <p:spPr>
          <a:xfrm>
            <a:off x="8097520" y="1879598"/>
            <a:ext cx="3779520" cy="2862322"/>
          </a:xfrm>
          <a:prstGeom prst="rect">
            <a:avLst/>
          </a:prstGeom>
        </p:spPr>
        <p:txBody>
          <a:bodyPr wrap="square">
            <a:spAutoFit/>
          </a:bodyPr>
          <a:lstStyle/>
          <a:p>
            <a:endParaRPr lang="es-MX" dirty="0"/>
          </a:p>
          <a:p>
            <a:pPr marL="285750" indent="-285750" algn="just">
              <a:buFont typeface="Arial" panose="020B0604020202020204" pitchFamily="34" charset="0"/>
              <a:buChar char="•"/>
            </a:pPr>
            <a:r>
              <a:rPr lang="es-MX" dirty="0" smtClean="0"/>
              <a:t>Se solicitó a PPC el material que  les envió el ECN anterior para su revisión, pero aún no lo hemos recibido.</a:t>
            </a:r>
            <a:endParaRPr lang="es-MX" dirty="0"/>
          </a:p>
          <a:p>
            <a:pPr marL="285750" indent="-285750" algn="just">
              <a:buFont typeface="Arial" panose="020B0604020202020204" pitchFamily="34" charset="0"/>
              <a:buChar char="•"/>
            </a:pPr>
            <a:r>
              <a:rPr lang="es-MX" dirty="0" smtClean="0"/>
              <a:t>En cuanto lo tengamos formaremos una Comisión para actualizarlo y terminar el proyecto.</a:t>
            </a:r>
            <a:endParaRPr lang="es-MX" dirty="0"/>
          </a:p>
          <a:p>
            <a:pPr marL="285750" indent="-285750" algn="just">
              <a:buFont typeface="Arial" panose="020B0604020202020204" pitchFamily="34" charset="0"/>
              <a:buChar char="•"/>
            </a:pPr>
            <a:r>
              <a:rPr lang="es-MX" dirty="0" smtClean="0"/>
              <a:t>Consideramos que pudiéramos tenerlo listo para el próximo ciclo. </a:t>
            </a:r>
            <a:endParaRPr lang="es-MX" dirty="0"/>
          </a:p>
        </p:txBody>
      </p:sp>
    </p:spTree>
    <p:extLst>
      <p:ext uri="{BB962C8B-B14F-4D97-AF65-F5344CB8AC3E}">
        <p14:creationId xmlns:p14="http://schemas.microsoft.com/office/powerpoint/2010/main" val="4588185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descr="A blue and yellow&#10;&#10;Description automatically generated">
            <a:extLst>
              <a:ext uri="{FF2B5EF4-FFF2-40B4-BE49-F238E27FC236}">
                <a16:creationId xmlns:a16="http://schemas.microsoft.com/office/drawing/2014/main" xmlns="" id="{523D31FB-C508-48E6-A60B-D567817B98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1 Rectángulo"/>
          <p:cNvSpPr/>
          <p:nvPr/>
        </p:nvSpPr>
        <p:spPr>
          <a:xfrm>
            <a:off x="682397" y="6457333"/>
            <a:ext cx="12000931" cy="369332"/>
          </a:xfrm>
          <a:prstGeom prst="rect">
            <a:avLst/>
          </a:prstGeom>
        </p:spPr>
        <p:txBody>
          <a:bodyPr wrap="square">
            <a:spAutoFit/>
          </a:bodyPr>
          <a:lstStyle/>
          <a:p>
            <a:r>
              <a:rPr lang="es-ES_tradnl" i="1" spc="300" dirty="0">
                <a:solidFill>
                  <a:schemeClr val="bg1"/>
                </a:solidFill>
                <a:effectLst>
                  <a:outerShdw blurRad="50800" dist="38100" dir="2700000" algn="tl" rotWithShape="0">
                    <a:prstClr val="black">
                      <a:alpha val="40000"/>
                    </a:prstClr>
                  </a:outerShdw>
                </a:effectLst>
                <a:latin typeface="Century Gothic"/>
                <a:cs typeface="Century Gothic"/>
              </a:rPr>
              <a:t>"Familias convertidas al amor de Dios, testimonio vivo de santidad</a:t>
            </a:r>
            <a:endParaRPr lang="es-MX" dirty="0"/>
          </a:p>
        </p:txBody>
      </p:sp>
      <p:sp>
        <p:nvSpPr>
          <p:cNvPr id="4" name="3 Título"/>
          <p:cNvSpPr>
            <a:spLocks noGrp="1"/>
          </p:cNvSpPr>
          <p:nvPr>
            <p:ph type="title"/>
          </p:nvPr>
        </p:nvSpPr>
        <p:spPr>
          <a:xfrm>
            <a:off x="838200" y="1310640"/>
            <a:ext cx="10515600" cy="568960"/>
          </a:xfrm>
        </p:spPr>
        <p:txBody>
          <a:bodyPr>
            <a:normAutofit/>
          </a:bodyPr>
          <a:lstStyle/>
          <a:p>
            <a:r>
              <a:rPr lang="es-MX" sz="2800" b="1" dirty="0" smtClean="0">
                <a:latin typeface="+mn-lt"/>
              </a:rPr>
              <a:t>5.- PROYECTO DE ESTUDIO PARA SILENTES.</a:t>
            </a:r>
            <a:endParaRPr lang="es-MX" sz="2800" b="1" dirty="0">
              <a:latin typeface="+mn-lt"/>
            </a:endParaRPr>
          </a:p>
        </p:txBody>
      </p:sp>
      <p:sp>
        <p:nvSpPr>
          <p:cNvPr id="5" name="4 Marcador de contenido"/>
          <p:cNvSpPr>
            <a:spLocks noGrp="1"/>
          </p:cNvSpPr>
          <p:nvPr>
            <p:ph idx="1"/>
          </p:nvPr>
        </p:nvSpPr>
        <p:spPr>
          <a:xfrm>
            <a:off x="838200" y="1838960"/>
            <a:ext cx="10515600" cy="4338003"/>
          </a:xfrm>
        </p:spPr>
        <p:txBody>
          <a:bodyPr>
            <a:normAutofit/>
          </a:bodyPr>
          <a:lstStyle/>
          <a:p>
            <a:pPr marL="0" indent="0" algn="just">
              <a:buNone/>
            </a:pPr>
            <a:r>
              <a:rPr lang="es-MX" b="1" dirty="0" smtClean="0"/>
              <a:t>Objetivo: </a:t>
            </a:r>
            <a:r>
              <a:rPr lang="es-MX" dirty="0" smtClean="0"/>
              <a:t>Atender a esa parte de la comunidad que desea estar dentro del MFC pero que por su situación se les dificulta el estudio en el CBF.</a:t>
            </a:r>
          </a:p>
          <a:p>
            <a:pPr marL="0" indent="0" algn="just">
              <a:buNone/>
            </a:pPr>
            <a:endParaRPr lang="es-MX" sz="2400" dirty="0" smtClean="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6296" y="2819401"/>
            <a:ext cx="2679247" cy="25472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9799" y="2819401"/>
            <a:ext cx="2692172" cy="25472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673026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descr="A blue and yellow&#10;&#10;Description automatically generated">
            <a:extLst>
              <a:ext uri="{FF2B5EF4-FFF2-40B4-BE49-F238E27FC236}">
                <a16:creationId xmlns:a16="http://schemas.microsoft.com/office/drawing/2014/main" xmlns="" id="{523D31FB-C508-48E6-A60B-D567817B98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1 Rectángulo"/>
          <p:cNvSpPr/>
          <p:nvPr/>
        </p:nvSpPr>
        <p:spPr>
          <a:xfrm>
            <a:off x="682397" y="6457333"/>
            <a:ext cx="12000931" cy="369332"/>
          </a:xfrm>
          <a:prstGeom prst="rect">
            <a:avLst/>
          </a:prstGeom>
        </p:spPr>
        <p:txBody>
          <a:bodyPr wrap="square">
            <a:spAutoFit/>
          </a:bodyPr>
          <a:lstStyle/>
          <a:p>
            <a:r>
              <a:rPr lang="es-ES_tradnl" i="1" spc="300" dirty="0">
                <a:solidFill>
                  <a:schemeClr val="bg1"/>
                </a:solidFill>
                <a:effectLst>
                  <a:outerShdw blurRad="50800" dist="38100" dir="2700000" algn="tl" rotWithShape="0">
                    <a:prstClr val="black">
                      <a:alpha val="40000"/>
                    </a:prstClr>
                  </a:outerShdw>
                </a:effectLst>
                <a:latin typeface="Century Gothic"/>
                <a:cs typeface="Century Gothic"/>
              </a:rPr>
              <a:t>"Familias convertidas al amor de Dios, testimonio vivo de santidad</a:t>
            </a:r>
            <a:endParaRPr lang="es-MX" dirty="0"/>
          </a:p>
        </p:txBody>
      </p:sp>
      <p:sp>
        <p:nvSpPr>
          <p:cNvPr id="5" name="4 Marcador de contenido"/>
          <p:cNvSpPr>
            <a:spLocks noGrp="1"/>
          </p:cNvSpPr>
          <p:nvPr>
            <p:ph idx="1"/>
          </p:nvPr>
        </p:nvSpPr>
        <p:spPr>
          <a:xfrm>
            <a:off x="838200" y="1349830"/>
            <a:ext cx="10515600" cy="4827134"/>
          </a:xfrm>
        </p:spPr>
        <p:txBody>
          <a:bodyPr>
            <a:normAutofit/>
          </a:bodyPr>
          <a:lstStyle/>
          <a:p>
            <a:pPr marL="0" indent="0" algn="just">
              <a:buNone/>
            </a:pPr>
            <a:endParaRPr lang="es-MX" b="1" dirty="0" smtClean="0"/>
          </a:p>
          <a:p>
            <a:pPr marL="0" indent="0" algn="just">
              <a:buNone/>
            </a:pPr>
            <a:r>
              <a:rPr lang="es-MX" b="1" dirty="0" smtClean="0"/>
              <a:t>Justificación:</a:t>
            </a:r>
            <a:r>
              <a:rPr lang="es-MX" dirty="0" smtClean="0"/>
              <a:t> Existe un creciente número de personas sordomudas e invidentes que están interesados en crecer como familia, por lo que se busca la manera de poder hacer que estén dentro del MFC. </a:t>
            </a:r>
          </a:p>
          <a:p>
            <a:pPr marL="0" indent="0" algn="just">
              <a:buNone/>
            </a:pPr>
            <a:r>
              <a:rPr lang="es-MX" b="1" dirty="0" smtClean="0"/>
              <a:t>Desarrollo:</a:t>
            </a:r>
            <a:r>
              <a:rPr lang="es-MX" dirty="0" smtClean="0"/>
              <a:t> En la </a:t>
            </a:r>
            <a:r>
              <a:rPr lang="es-MX" dirty="0"/>
              <a:t>D</a:t>
            </a:r>
            <a:r>
              <a:rPr lang="es-MX" dirty="0" smtClean="0"/>
              <a:t>iócesis de Guadalajara hay un matrimonio que se está encargando de desarrollar este proyecto, pronto les haremos llegar los resultados de este importante tema. Además se formará una Comisión para enriquecer el proyecto con aportaciones propias de los SDA I.</a:t>
            </a:r>
            <a:endParaRPr lang="es-MX" b="1" dirty="0"/>
          </a:p>
        </p:txBody>
      </p:sp>
    </p:spTree>
    <p:extLst>
      <p:ext uri="{BB962C8B-B14F-4D97-AF65-F5344CB8AC3E}">
        <p14:creationId xmlns:p14="http://schemas.microsoft.com/office/powerpoint/2010/main" val="29505588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descr="A blue and yellow&#10;&#10;Description automatically generated">
            <a:extLst>
              <a:ext uri="{FF2B5EF4-FFF2-40B4-BE49-F238E27FC236}">
                <a16:creationId xmlns:a16="http://schemas.microsoft.com/office/drawing/2014/main" xmlns="" id="{523D31FB-C508-48E6-A60B-D567817B98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1 Rectángulo"/>
          <p:cNvSpPr/>
          <p:nvPr/>
        </p:nvSpPr>
        <p:spPr>
          <a:xfrm>
            <a:off x="682397" y="6457333"/>
            <a:ext cx="12000931" cy="369332"/>
          </a:xfrm>
          <a:prstGeom prst="rect">
            <a:avLst/>
          </a:prstGeom>
        </p:spPr>
        <p:txBody>
          <a:bodyPr wrap="square">
            <a:spAutoFit/>
          </a:bodyPr>
          <a:lstStyle/>
          <a:p>
            <a:r>
              <a:rPr lang="es-ES_tradnl" i="1" spc="300" dirty="0">
                <a:solidFill>
                  <a:schemeClr val="bg1"/>
                </a:solidFill>
                <a:effectLst>
                  <a:outerShdw blurRad="50800" dist="38100" dir="2700000" algn="tl" rotWithShape="0">
                    <a:prstClr val="black">
                      <a:alpha val="40000"/>
                    </a:prstClr>
                  </a:outerShdw>
                </a:effectLst>
                <a:latin typeface="Century Gothic"/>
                <a:cs typeface="Century Gothic"/>
              </a:rPr>
              <a:t>"Familias convertidas al amor de Dios, testimonio vivo de santidad</a:t>
            </a:r>
            <a:endParaRPr lang="es-MX" dirty="0"/>
          </a:p>
        </p:txBody>
      </p:sp>
      <p:sp>
        <p:nvSpPr>
          <p:cNvPr id="4" name="3 Título"/>
          <p:cNvSpPr>
            <a:spLocks noGrp="1"/>
          </p:cNvSpPr>
          <p:nvPr>
            <p:ph type="title"/>
          </p:nvPr>
        </p:nvSpPr>
        <p:spPr>
          <a:xfrm>
            <a:off x="838200" y="1178560"/>
            <a:ext cx="10515600" cy="512128"/>
          </a:xfrm>
        </p:spPr>
        <p:txBody>
          <a:bodyPr>
            <a:normAutofit fontScale="90000"/>
          </a:bodyPr>
          <a:lstStyle/>
          <a:p>
            <a:r>
              <a:rPr lang="es-MX" sz="2800" dirty="0" smtClean="0">
                <a:latin typeface="+mn-lt"/>
              </a:rPr>
              <a:t/>
            </a:r>
            <a:br>
              <a:rPr lang="es-MX" sz="2800" dirty="0" smtClean="0">
                <a:latin typeface="+mn-lt"/>
              </a:rPr>
            </a:br>
            <a:r>
              <a:rPr lang="es-MX" sz="2700" b="1" dirty="0" smtClean="0">
                <a:latin typeface="+mn-lt"/>
              </a:rPr>
              <a:t>6.- </a:t>
            </a:r>
            <a:r>
              <a:rPr lang="en-US" sz="2700" b="1" dirty="0" smtClean="0"/>
              <a:t>TRADUCCIÓN DEL MATERIAL DEL MFC A DIFERENTES LENGUAS.</a:t>
            </a:r>
            <a:r>
              <a:rPr lang="en-US" sz="2700" b="1" dirty="0"/>
              <a:t/>
            </a:r>
            <a:br>
              <a:rPr lang="en-US" sz="2700" b="1" dirty="0"/>
            </a:br>
            <a:endParaRPr lang="es-MX" sz="2700" b="1" dirty="0">
              <a:latin typeface="+mn-lt"/>
            </a:endParaRPr>
          </a:p>
        </p:txBody>
      </p:sp>
      <p:sp>
        <p:nvSpPr>
          <p:cNvPr id="5" name="4 Marcador de contenido"/>
          <p:cNvSpPr>
            <a:spLocks noGrp="1"/>
          </p:cNvSpPr>
          <p:nvPr>
            <p:ph idx="1"/>
          </p:nvPr>
        </p:nvSpPr>
        <p:spPr>
          <a:xfrm>
            <a:off x="838200" y="1706881"/>
            <a:ext cx="10515600" cy="4470082"/>
          </a:xfrm>
        </p:spPr>
        <p:txBody>
          <a:bodyPr>
            <a:normAutofit/>
          </a:bodyPr>
          <a:lstStyle/>
          <a:p>
            <a:pPr marL="0" indent="0" algn="just">
              <a:buNone/>
            </a:pPr>
            <a:r>
              <a:rPr lang="es-MX" b="1" dirty="0" smtClean="0"/>
              <a:t>Objetivo:</a:t>
            </a:r>
            <a:r>
              <a:rPr lang="es-MX" dirty="0" smtClean="0"/>
              <a:t> Elaborar material del CBF para atender a las comunidades aisladas del país que no hablan español o lo hablan muy poco.</a:t>
            </a:r>
          </a:p>
          <a:p>
            <a:pPr marL="0" indent="0" algn="just">
              <a:buNone/>
            </a:pPr>
            <a:endParaRPr lang="es-MX" sz="2400" dirty="0" smtClean="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8999" y="2841172"/>
            <a:ext cx="4931229" cy="30153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241530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descr="A blue and yellow&#10;&#10;Description automatically generated">
            <a:extLst>
              <a:ext uri="{FF2B5EF4-FFF2-40B4-BE49-F238E27FC236}">
                <a16:creationId xmlns:a16="http://schemas.microsoft.com/office/drawing/2014/main" xmlns="" id="{523D31FB-C508-48E6-A60B-D567817B98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1 Rectángulo"/>
          <p:cNvSpPr/>
          <p:nvPr/>
        </p:nvSpPr>
        <p:spPr>
          <a:xfrm>
            <a:off x="682397" y="6457333"/>
            <a:ext cx="12000931" cy="369332"/>
          </a:xfrm>
          <a:prstGeom prst="rect">
            <a:avLst/>
          </a:prstGeom>
        </p:spPr>
        <p:txBody>
          <a:bodyPr wrap="square">
            <a:spAutoFit/>
          </a:bodyPr>
          <a:lstStyle/>
          <a:p>
            <a:r>
              <a:rPr lang="es-ES_tradnl" i="1" spc="300" dirty="0">
                <a:solidFill>
                  <a:schemeClr val="bg1"/>
                </a:solidFill>
                <a:effectLst>
                  <a:outerShdw blurRad="50800" dist="38100" dir="2700000" algn="tl" rotWithShape="0">
                    <a:prstClr val="black">
                      <a:alpha val="40000"/>
                    </a:prstClr>
                  </a:outerShdw>
                </a:effectLst>
                <a:latin typeface="Century Gothic"/>
                <a:cs typeface="Century Gothic"/>
              </a:rPr>
              <a:t>"Familias convertidas al amor de Dios, testimonio vivo de santidad</a:t>
            </a:r>
            <a:endParaRPr lang="es-MX" dirty="0"/>
          </a:p>
        </p:txBody>
      </p:sp>
      <p:sp>
        <p:nvSpPr>
          <p:cNvPr id="5" name="4 Marcador de contenido"/>
          <p:cNvSpPr>
            <a:spLocks noGrp="1"/>
          </p:cNvSpPr>
          <p:nvPr>
            <p:ph idx="1"/>
          </p:nvPr>
        </p:nvSpPr>
        <p:spPr>
          <a:xfrm>
            <a:off x="838200" y="1706881"/>
            <a:ext cx="10515600" cy="4470082"/>
          </a:xfrm>
        </p:spPr>
        <p:txBody>
          <a:bodyPr>
            <a:normAutofit/>
          </a:bodyPr>
          <a:lstStyle/>
          <a:p>
            <a:pPr marL="0" indent="0" algn="just">
              <a:buNone/>
            </a:pPr>
            <a:r>
              <a:rPr lang="es-MX" b="1" dirty="0" smtClean="0"/>
              <a:t>Justificación:</a:t>
            </a:r>
            <a:r>
              <a:rPr lang="es-MX" dirty="0" smtClean="0"/>
              <a:t> En los últimos años se ha visto un incremento en el interés de las comunidades indígenas por buscar el crecimiento espiritual de sus familias y de encontrar soluciones a su problemas, pero por no hablar español se les dificulta el estudio del CBF.  </a:t>
            </a:r>
          </a:p>
          <a:p>
            <a:pPr marL="0" indent="0" algn="just">
              <a:buNone/>
            </a:pPr>
            <a:r>
              <a:rPr lang="es-MX" b="1" dirty="0" smtClean="0"/>
              <a:t>Desarrollo:</a:t>
            </a:r>
            <a:r>
              <a:rPr lang="es-MX" dirty="0" smtClean="0"/>
              <a:t> Hay mas de 68 lenguas indígenas registradas en nuestro país, por lo que se formarán </a:t>
            </a:r>
            <a:r>
              <a:rPr lang="es-MX" dirty="0"/>
              <a:t>C</a:t>
            </a:r>
            <a:r>
              <a:rPr lang="es-MX" dirty="0" smtClean="0"/>
              <a:t>omisiones para investigar, analizar y determinar en cuales es mas factible la traducción del CBF y el tipo de material que se elaboraría, tomando en cuenta los costos y la </a:t>
            </a:r>
            <a:r>
              <a:rPr lang="es-MX" dirty="0" err="1" smtClean="0"/>
              <a:t>viabiblidad</a:t>
            </a:r>
            <a:r>
              <a:rPr lang="es-MX" dirty="0" smtClean="0"/>
              <a:t>. </a:t>
            </a:r>
            <a:endParaRPr lang="es-MX" b="1" dirty="0"/>
          </a:p>
        </p:txBody>
      </p:sp>
    </p:spTree>
    <p:extLst>
      <p:ext uri="{BB962C8B-B14F-4D97-AF65-F5344CB8AC3E}">
        <p14:creationId xmlns:p14="http://schemas.microsoft.com/office/powerpoint/2010/main" val="35564598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descr="A blue and yellow&#10;&#10;Description automatically generated">
            <a:extLst>
              <a:ext uri="{FF2B5EF4-FFF2-40B4-BE49-F238E27FC236}">
                <a16:creationId xmlns:a16="http://schemas.microsoft.com/office/drawing/2014/main" xmlns="" id="{523D31FB-C508-48E6-A60B-D567817B98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1 Rectángulo"/>
          <p:cNvSpPr/>
          <p:nvPr/>
        </p:nvSpPr>
        <p:spPr>
          <a:xfrm>
            <a:off x="682397" y="6457333"/>
            <a:ext cx="12000931" cy="369332"/>
          </a:xfrm>
          <a:prstGeom prst="rect">
            <a:avLst/>
          </a:prstGeom>
        </p:spPr>
        <p:txBody>
          <a:bodyPr wrap="square">
            <a:spAutoFit/>
          </a:bodyPr>
          <a:lstStyle/>
          <a:p>
            <a:r>
              <a:rPr lang="es-ES_tradnl" i="1" spc="300" dirty="0">
                <a:solidFill>
                  <a:schemeClr val="bg1"/>
                </a:solidFill>
                <a:effectLst>
                  <a:outerShdw blurRad="50800" dist="38100" dir="2700000" algn="tl" rotWithShape="0">
                    <a:prstClr val="black">
                      <a:alpha val="40000"/>
                    </a:prstClr>
                  </a:outerShdw>
                </a:effectLst>
                <a:latin typeface="Century Gothic"/>
                <a:cs typeface="Century Gothic"/>
              </a:rPr>
              <a:t>"Familias convertidas al amor de Dios, testimonio vivo de santidad</a:t>
            </a:r>
            <a:endParaRPr lang="es-MX" dirty="0"/>
          </a:p>
        </p:txBody>
      </p:sp>
      <p:sp>
        <p:nvSpPr>
          <p:cNvPr id="4" name="3 Título"/>
          <p:cNvSpPr>
            <a:spLocks noGrp="1"/>
          </p:cNvSpPr>
          <p:nvPr>
            <p:ph type="title"/>
          </p:nvPr>
        </p:nvSpPr>
        <p:spPr>
          <a:xfrm>
            <a:off x="838200" y="1178560"/>
            <a:ext cx="10515600" cy="512128"/>
          </a:xfrm>
        </p:spPr>
        <p:txBody>
          <a:bodyPr>
            <a:normAutofit fontScale="90000"/>
          </a:bodyPr>
          <a:lstStyle/>
          <a:p>
            <a:r>
              <a:rPr lang="es-MX" sz="2800" dirty="0" smtClean="0">
                <a:latin typeface="+mn-lt"/>
              </a:rPr>
              <a:t/>
            </a:r>
            <a:br>
              <a:rPr lang="es-MX" sz="2800" dirty="0" smtClean="0">
                <a:latin typeface="+mn-lt"/>
              </a:rPr>
            </a:br>
            <a:r>
              <a:rPr lang="en-US" sz="2800" b="1" dirty="0"/>
              <a:t/>
            </a:r>
            <a:br>
              <a:rPr lang="en-US" sz="2800" b="1" dirty="0"/>
            </a:br>
            <a:endParaRPr lang="es-MX" sz="2800" b="1" dirty="0">
              <a:latin typeface="+mn-lt"/>
            </a:endParaRPr>
          </a:p>
        </p:txBody>
      </p:sp>
      <p:sp>
        <p:nvSpPr>
          <p:cNvPr id="5" name="4 Marcador de contenido"/>
          <p:cNvSpPr>
            <a:spLocks noGrp="1"/>
          </p:cNvSpPr>
          <p:nvPr>
            <p:ph idx="1"/>
          </p:nvPr>
        </p:nvSpPr>
        <p:spPr>
          <a:xfrm>
            <a:off x="838200" y="1802787"/>
            <a:ext cx="10515600" cy="4374176"/>
          </a:xfrm>
        </p:spPr>
        <p:txBody>
          <a:bodyPr>
            <a:normAutofit/>
          </a:bodyPr>
          <a:lstStyle/>
          <a:p>
            <a:pPr marL="0" indent="0" algn="just">
              <a:buNone/>
            </a:pPr>
            <a:r>
              <a:rPr lang="es-MX" b="1" dirty="0" smtClean="0"/>
              <a:t>Objetivo:</a:t>
            </a:r>
            <a:r>
              <a:rPr lang="es-MX" dirty="0" smtClean="0"/>
              <a:t> Que las áreas I Diocesanas y de Sector, tengan los conocimientos  y habilidades necesarios para utilizar efectivamente la BDW.  </a:t>
            </a:r>
          </a:p>
          <a:p>
            <a:pPr marL="0" indent="0" algn="just">
              <a:buNone/>
            </a:pPr>
            <a:r>
              <a:rPr lang="es-MX" b="1" dirty="0" smtClean="0"/>
              <a:t>Justificación:</a:t>
            </a:r>
            <a:r>
              <a:rPr lang="es-MX" dirty="0" smtClean="0"/>
              <a:t> Hemos visto que algunas áreas no conocen la BDW y no saben utilizarla.</a:t>
            </a:r>
          </a:p>
          <a:p>
            <a:pPr marL="0" indent="0" algn="just">
              <a:buNone/>
            </a:pPr>
            <a:r>
              <a:rPr lang="es-MX" b="1" dirty="0" smtClean="0"/>
              <a:t>Desarrollo:</a:t>
            </a:r>
            <a:r>
              <a:rPr lang="es-MX" dirty="0" smtClean="0"/>
              <a:t> En coordinación con el matrimonio operador de base de datos web nacional y Área IV nacional, diseñaremos un taller de capacitación, para que sea impartido por los operadores de base de datos diocesanos y de sector a las Áreas I Diocesanas y de Sector.</a:t>
            </a:r>
            <a:endParaRPr lang="es-MX" b="1" dirty="0"/>
          </a:p>
        </p:txBody>
      </p:sp>
      <p:sp>
        <p:nvSpPr>
          <p:cNvPr id="3" name="2 Rectángulo"/>
          <p:cNvSpPr/>
          <p:nvPr/>
        </p:nvSpPr>
        <p:spPr>
          <a:xfrm>
            <a:off x="873760" y="1341121"/>
            <a:ext cx="10505440" cy="523220"/>
          </a:xfrm>
          <a:prstGeom prst="rect">
            <a:avLst/>
          </a:prstGeom>
        </p:spPr>
        <p:txBody>
          <a:bodyPr wrap="square">
            <a:spAutoFit/>
          </a:bodyPr>
          <a:lstStyle/>
          <a:p>
            <a:pPr algn="just"/>
            <a:r>
              <a:rPr lang="en-US" sz="2400" b="1" dirty="0"/>
              <a:t>7.- </a:t>
            </a:r>
            <a:r>
              <a:rPr lang="en-US" sz="2800" b="1" dirty="0" smtClean="0"/>
              <a:t>CAPACITACIÓN INTEGRAL DE LAS ÁREAS I (D. Y DE S.) EN LA BDW.</a:t>
            </a:r>
            <a:endParaRPr lang="es-MX" sz="2800" b="1" dirty="0"/>
          </a:p>
        </p:txBody>
      </p:sp>
    </p:spTree>
    <p:extLst>
      <p:ext uri="{BB962C8B-B14F-4D97-AF65-F5344CB8AC3E}">
        <p14:creationId xmlns:p14="http://schemas.microsoft.com/office/powerpoint/2010/main" val="32520296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descr="A blue and yellow&#10;&#10;Description automatically generated">
            <a:extLst>
              <a:ext uri="{FF2B5EF4-FFF2-40B4-BE49-F238E27FC236}">
                <a16:creationId xmlns:a16="http://schemas.microsoft.com/office/drawing/2014/main" xmlns="" id="{523D31FB-C508-48E6-A60B-D567817B98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1 Rectángulo"/>
          <p:cNvSpPr/>
          <p:nvPr/>
        </p:nvSpPr>
        <p:spPr>
          <a:xfrm>
            <a:off x="682397" y="6457333"/>
            <a:ext cx="12000931" cy="369332"/>
          </a:xfrm>
          <a:prstGeom prst="rect">
            <a:avLst/>
          </a:prstGeom>
        </p:spPr>
        <p:txBody>
          <a:bodyPr wrap="square">
            <a:spAutoFit/>
          </a:bodyPr>
          <a:lstStyle/>
          <a:p>
            <a:r>
              <a:rPr lang="es-ES_tradnl" i="1" spc="300" dirty="0">
                <a:solidFill>
                  <a:schemeClr val="bg1"/>
                </a:solidFill>
                <a:effectLst>
                  <a:outerShdw blurRad="50800" dist="38100" dir="2700000" algn="tl" rotWithShape="0">
                    <a:prstClr val="black">
                      <a:alpha val="40000"/>
                    </a:prstClr>
                  </a:outerShdw>
                </a:effectLst>
                <a:latin typeface="Century Gothic"/>
                <a:cs typeface="Century Gothic"/>
              </a:rPr>
              <a:t>"Familias convertidas al amor de Dios, testimonio vivo de santidad</a:t>
            </a:r>
            <a:endParaRPr lang="es-MX" dirty="0"/>
          </a:p>
        </p:txBody>
      </p:sp>
      <p:sp>
        <p:nvSpPr>
          <p:cNvPr id="6" name="5 Marcador de contenido"/>
          <p:cNvSpPr>
            <a:spLocks noGrp="1"/>
          </p:cNvSpPr>
          <p:nvPr>
            <p:ph idx="1"/>
          </p:nvPr>
        </p:nvSpPr>
        <p:spPr>
          <a:xfrm>
            <a:off x="838200" y="1483361"/>
            <a:ext cx="10515600" cy="3881120"/>
          </a:xfrm>
        </p:spPr>
        <p:txBody>
          <a:bodyPr>
            <a:normAutofit/>
          </a:bodyPr>
          <a:lstStyle/>
          <a:p>
            <a:pPr marL="0" indent="0" algn="ctr">
              <a:buNone/>
            </a:pPr>
            <a:endParaRPr lang="es-MX" sz="3600" b="1" dirty="0" smtClean="0"/>
          </a:p>
          <a:p>
            <a:pPr marL="0" indent="0" algn="ctr">
              <a:buNone/>
            </a:pPr>
            <a:r>
              <a:rPr lang="es-MX" sz="3600" b="1" dirty="0" smtClean="0"/>
              <a:t>¡¡¡Muchas gracias por su atención y gracias!!!!</a:t>
            </a:r>
            <a:endParaRPr lang="es-MX" sz="3600" b="1"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3285" y="2743201"/>
            <a:ext cx="2942544" cy="27030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65792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descr="A blue and yellow&#10;&#10;Description automatically generated">
            <a:extLst>
              <a:ext uri="{FF2B5EF4-FFF2-40B4-BE49-F238E27FC236}">
                <a16:creationId xmlns:a16="http://schemas.microsoft.com/office/drawing/2014/main" xmlns="" id="{523D31FB-C508-48E6-A60B-D567817B98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5" name="Content Placeholder 2">
            <a:extLst>
              <a:ext uri="{FF2B5EF4-FFF2-40B4-BE49-F238E27FC236}">
                <a16:creationId xmlns:a16="http://schemas.microsoft.com/office/drawing/2014/main" xmlns="" id="{36133A78-2C23-44E4-A25A-5286954900EA}"/>
              </a:ext>
            </a:extLst>
          </p:cNvPr>
          <p:cNvSpPr>
            <a:spLocks noGrp="1"/>
          </p:cNvSpPr>
          <p:nvPr>
            <p:ph idx="1"/>
          </p:nvPr>
        </p:nvSpPr>
        <p:spPr>
          <a:xfrm>
            <a:off x="500744" y="1219198"/>
            <a:ext cx="11190514" cy="4866642"/>
          </a:xfrm>
        </p:spPr>
        <p:txBody>
          <a:bodyPr>
            <a:noAutofit/>
          </a:bodyPr>
          <a:lstStyle/>
          <a:p>
            <a:pPr marL="0" indent="0" algn="ctr">
              <a:buNone/>
            </a:pPr>
            <a:r>
              <a:rPr lang="en-US" dirty="0" smtClean="0"/>
              <a:t>PROYECTOS DE ÁREA I</a:t>
            </a:r>
          </a:p>
          <a:p>
            <a:pPr marL="0" indent="0">
              <a:buNone/>
            </a:pPr>
            <a:r>
              <a:rPr lang="en-US" dirty="0" smtClean="0"/>
              <a:t>1.-Implementar el 1+1 </a:t>
            </a:r>
            <a:r>
              <a:rPr lang="en-US" dirty="0" err="1" smtClean="0"/>
              <a:t>como</a:t>
            </a:r>
            <a:r>
              <a:rPr lang="en-US" dirty="0" smtClean="0"/>
              <a:t> la principal </a:t>
            </a:r>
            <a:r>
              <a:rPr lang="en-US" dirty="0" err="1" smtClean="0"/>
              <a:t>estrategia</a:t>
            </a:r>
            <a:r>
              <a:rPr lang="en-US" dirty="0" smtClean="0"/>
              <a:t> de </a:t>
            </a:r>
            <a:r>
              <a:rPr lang="en-US" dirty="0" err="1" smtClean="0"/>
              <a:t>pesca</a:t>
            </a:r>
            <a:r>
              <a:rPr lang="en-US" dirty="0" smtClean="0"/>
              <a:t>.</a:t>
            </a:r>
          </a:p>
          <a:p>
            <a:pPr marL="0" indent="0">
              <a:buNone/>
            </a:pPr>
            <a:r>
              <a:rPr lang="en-US" dirty="0" smtClean="0"/>
              <a:t>2.-Actualizar el Manual de </a:t>
            </a:r>
            <a:r>
              <a:rPr lang="en-US" dirty="0" err="1" smtClean="0"/>
              <a:t>Pesca</a:t>
            </a:r>
            <a:r>
              <a:rPr lang="en-US" dirty="0" smtClean="0"/>
              <a:t>.</a:t>
            </a:r>
          </a:p>
          <a:p>
            <a:pPr marL="0" indent="0">
              <a:buNone/>
            </a:pPr>
            <a:r>
              <a:rPr lang="en-US" dirty="0" smtClean="0"/>
              <a:t>3.-Desarrollar el </a:t>
            </a:r>
            <a:r>
              <a:rPr lang="en-US" dirty="0" err="1" smtClean="0"/>
              <a:t>sistema</a:t>
            </a:r>
            <a:r>
              <a:rPr lang="en-US" dirty="0" smtClean="0"/>
              <a:t> de </a:t>
            </a:r>
            <a:r>
              <a:rPr lang="en-US" dirty="0" err="1" smtClean="0"/>
              <a:t>pesca</a:t>
            </a:r>
            <a:r>
              <a:rPr lang="en-US" dirty="0" smtClean="0"/>
              <a:t> </a:t>
            </a:r>
            <a:r>
              <a:rPr lang="en-US" dirty="0" err="1" smtClean="0"/>
              <a:t>día</a:t>
            </a:r>
            <a:r>
              <a:rPr lang="en-US" dirty="0" smtClean="0"/>
              <a:t> a </a:t>
            </a:r>
            <a:r>
              <a:rPr lang="en-US" dirty="0" err="1" smtClean="0"/>
              <a:t>día</a:t>
            </a:r>
            <a:r>
              <a:rPr lang="en-US" dirty="0" smtClean="0"/>
              <a:t>.</a:t>
            </a:r>
          </a:p>
          <a:p>
            <a:pPr marL="0" indent="0">
              <a:buNone/>
            </a:pPr>
            <a:r>
              <a:rPr lang="en-US" dirty="0" smtClean="0"/>
              <a:t>4.-Emefecito.</a:t>
            </a:r>
          </a:p>
          <a:p>
            <a:pPr marL="0" indent="0" algn="just">
              <a:buNone/>
            </a:pPr>
            <a:r>
              <a:rPr lang="en-US" dirty="0" smtClean="0"/>
              <a:t>5.-Poyecto de </a:t>
            </a:r>
            <a:r>
              <a:rPr lang="en-US" dirty="0" err="1" smtClean="0"/>
              <a:t>estudio</a:t>
            </a:r>
            <a:r>
              <a:rPr lang="en-US" dirty="0" smtClean="0"/>
              <a:t> para </a:t>
            </a:r>
            <a:r>
              <a:rPr lang="en-US" dirty="0" err="1" smtClean="0"/>
              <a:t>silentes</a:t>
            </a:r>
            <a:r>
              <a:rPr lang="en-US" dirty="0" smtClean="0"/>
              <a:t>.</a:t>
            </a:r>
          </a:p>
          <a:p>
            <a:pPr marL="0" indent="0" algn="just">
              <a:buNone/>
            </a:pPr>
            <a:r>
              <a:rPr lang="en-US" dirty="0"/>
              <a:t>6.-Traducción del material del MFC a </a:t>
            </a:r>
            <a:r>
              <a:rPr lang="en-US" dirty="0" err="1"/>
              <a:t>diferentes</a:t>
            </a:r>
            <a:r>
              <a:rPr lang="en-US" dirty="0"/>
              <a:t> </a:t>
            </a:r>
            <a:r>
              <a:rPr lang="en-US" dirty="0" err="1" smtClean="0"/>
              <a:t>lenguas</a:t>
            </a:r>
            <a:r>
              <a:rPr lang="en-US" dirty="0" smtClean="0"/>
              <a:t>.</a:t>
            </a:r>
            <a:endParaRPr lang="en-US" dirty="0"/>
          </a:p>
          <a:p>
            <a:pPr marL="0" indent="0" algn="just">
              <a:buNone/>
            </a:pPr>
            <a:r>
              <a:rPr lang="en-US" dirty="0" smtClean="0"/>
              <a:t>7</a:t>
            </a:r>
            <a:r>
              <a:rPr lang="en-US" dirty="0"/>
              <a:t>.- </a:t>
            </a:r>
            <a:r>
              <a:rPr lang="en-US" dirty="0" err="1"/>
              <a:t>Capacitación</a:t>
            </a:r>
            <a:r>
              <a:rPr lang="en-US" dirty="0"/>
              <a:t> integral de las </a:t>
            </a:r>
            <a:r>
              <a:rPr lang="en-US" dirty="0" err="1"/>
              <a:t>áreas</a:t>
            </a:r>
            <a:r>
              <a:rPr lang="en-US" dirty="0"/>
              <a:t> I (</a:t>
            </a:r>
            <a:r>
              <a:rPr lang="en-US" dirty="0" err="1"/>
              <a:t>diocesana</a:t>
            </a:r>
            <a:r>
              <a:rPr lang="en-US" dirty="0"/>
              <a:t> y de sector) </a:t>
            </a:r>
            <a:r>
              <a:rPr lang="en-US" dirty="0" err="1"/>
              <a:t>en</a:t>
            </a:r>
            <a:r>
              <a:rPr lang="en-US" dirty="0"/>
              <a:t> la BDW.</a:t>
            </a:r>
            <a:endParaRPr lang="es-MX" dirty="0"/>
          </a:p>
          <a:p>
            <a:pPr marL="0" indent="0" algn="just">
              <a:buNone/>
            </a:pPr>
            <a:endParaRPr lang="es-MX" dirty="0"/>
          </a:p>
        </p:txBody>
      </p:sp>
      <p:sp>
        <p:nvSpPr>
          <p:cNvPr id="2" name="1 Rectángulo"/>
          <p:cNvSpPr/>
          <p:nvPr/>
        </p:nvSpPr>
        <p:spPr>
          <a:xfrm>
            <a:off x="682397" y="6457333"/>
            <a:ext cx="12000931" cy="369332"/>
          </a:xfrm>
          <a:prstGeom prst="rect">
            <a:avLst/>
          </a:prstGeom>
        </p:spPr>
        <p:txBody>
          <a:bodyPr wrap="square">
            <a:spAutoFit/>
          </a:bodyPr>
          <a:lstStyle/>
          <a:p>
            <a:r>
              <a:rPr lang="es-ES_tradnl" i="1" spc="300" dirty="0">
                <a:solidFill>
                  <a:schemeClr val="bg1"/>
                </a:solidFill>
                <a:effectLst>
                  <a:outerShdw blurRad="50800" dist="38100" dir="2700000" algn="tl" rotWithShape="0">
                    <a:prstClr val="black">
                      <a:alpha val="40000"/>
                    </a:prstClr>
                  </a:outerShdw>
                </a:effectLst>
                <a:latin typeface="Century Gothic"/>
                <a:cs typeface="Century Gothic"/>
              </a:rPr>
              <a:t>"Familias convertidas al amor de Dios, testimonio vivo de santidad</a:t>
            </a:r>
            <a:endParaRPr lang="es-MX" dirty="0"/>
          </a:p>
        </p:txBody>
      </p:sp>
    </p:spTree>
    <p:extLst>
      <p:ext uri="{BB962C8B-B14F-4D97-AF65-F5344CB8AC3E}">
        <p14:creationId xmlns:p14="http://schemas.microsoft.com/office/powerpoint/2010/main" val="23833064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descr="A blue and yellow&#10;&#10;Description automatically generated">
            <a:extLst>
              <a:ext uri="{FF2B5EF4-FFF2-40B4-BE49-F238E27FC236}">
                <a16:creationId xmlns:a16="http://schemas.microsoft.com/office/drawing/2014/main" xmlns="" id="{523D31FB-C508-48E6-A60B-D567817B98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1 Rectángulo"/>
          <p:cNvSpPr/>
          <p:nvPr/>
        </p:nvSpPr>
        <p:spPr>
          <a:xfrm>
            <a:off x="682397" y="6457333"/>
            <a:ext cx="12000931" cy="369332"/>
          </a:xfrm>
          <a:prstGeom prst="rect">
            <a:avLst/>
          </a:prstGeom>
        </p:spPr>
        <p:txBody>
          <a:bodyPr wrap="square">
            <a:spAutoFit/>
          </a:bodyPr>
          <a:lstStyle/>
          <a:p>
            <a:r>
              <a:rPr lang="es-ES_tradnl" i="1" spc="300" dirty="0">
                <a:solidFill>
                  <a:schemeClr val="bg1"/>
                </a:solidFill>
                <a:effectLst>
                  <a:outerShdw blurRad="50800" dist="38100" dir="2700000" algn="tl" rotWithShape="0">
                    <a:prstClr val="black">
                      <a:alpha val="40000"/>
                    </a:prstClr>
                  </a:outerShdw>
                </a:effectLst>
                <a:latin typeface="Century Gothic"/>
                <a:cs typeface="Century Gothic"/>
              </a:rPr>
              <a:t>"Familias convertidas al amor de Dios, testimonio vivo de santidad</a:t>
            </a:r>
            <a:endParaRPr lang="es-MX" dirty="0"/>
          </a:p>
        </p:txBody>
      </p:sp>
      <p:sp>
        <p:nvSpPr>
          <p:cNvPr id="3" name="2 Marcador de contenido"/>
          <p:cNvSpPr>
            <a:spLocks noGrp="1"/>
          </p:cNvSpPr>
          <p:nvPr>
            <p:ph idx="1"/>
          </p:nvPr>
        </p:nvSpPr>
        <p:spPr>
          <a:xfrm>
            <a:off x="544286" y="1197429"/>
            <a:ext cx="11059885" cy="4201885"/>
          </a:xfrm>
        </p:spPr>
        <p:txBody>
          <a:bodyPr>
            <a:normAutofit/>
          </a:bodyPr>
          <a:lstStyle/>
          <a:p>
            <a:pPr marL="0" indent="0">
              <a:buNone/>
            </a:pPr>
            <a:r>
              <a:rPr lang="es-MX" b="1" dirty="0" smtClean="0"/>
              <a:t>1.- </a:t>
            </a:r>
            <a:r>
              <a:rPr lang="en-US" b="1" dirty="0" smtClean="0"/>
              <a:t>IMPLEMENTAR EL 1+1 COMO EL PRINCIPAL MÉTODO DE PESCA.</a:t>
            </a:r>
          </a:p>
          <a:p>
            <a:pPr marL="0" indent="0" algn="just">
              <a:buNone/>
            </a:pPr>
            <a:r>
              <a:rPr lang="es-MX" b="1" dirty="0" smtClean="0"/>
              <a:t>Objetivo:</a:t>
            </a:r>
            <a:r>
              <a:rPr lang="es-MX" dirty="0" smtClean="0"/>
              <a:t> Lograr que cada miembro del MFC invite a un matrimonio, Joven, adolescente o </a:t>
            </a:r>
            <a:r>
              <a:rPr lang="es-MX" dirty="0" err="1" smtClean="0"/>
              <a:t>MaRe</a:t>
            </a:r>
            <a:r>
              <a:rPr lang="es-MX" dirty="0" smtClean="0"/>
              <a:t> como mínimo, para que forme parte de nuestro movimiento y con esto incrementar la membresía.</a:t>
            </a:r>
          </a:p>
          <a:p>
            <a:pPr marL="0" indent="0" algn="just">
              <a:buNone/>
            </a:pPr>
            <a:endParaRPr lang="es-MX" dirty="0"/>
          </a:p>
          <a:p>
            <a:pPr marL="0" indent="0" algn="just">
              <a:buNone/>
            </a:pPr>
            <a:endParaRPr lang="es-MX" dirty="0" smtClean="0"/>
          </a:p>
          <a:p>
            <a:pPr marL="0" indent="0" algn="just">
              <a:buNone/>
            </a:pPr>
            <a:endParaRPr lang="es-MX" dirty="0"/>
          </a:p>
          <a:p>
            <a:pPr marL="0" indent="0" algn="just">
              <a:buNone/>
            </a:pPr>
            <a:endParaRPr lang="es-MX" dirty="0" smtClean="0"/>
          </a:p>
          <a:p>
            <a:pPr marL="0" indent="0" algn="just">
              <a:buNone/>
            </a:pPr>
            <a:endParaRPr lang="es-MX" dirty="0"/>
          </a:p>
          <a:p>
            <a:pPr marL="0" indent="0" algn="just">
              <a:buNone/>
            </a:pPr>
            <a:endParaRPr lang="es-MX"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0229" y="3243944"/>
            <a:ext cx="2786741" cy="23281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355416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descr="A blue and yellow&#10;&#10;Description automatically generated">
            <a:extLst>
              <a:ext uri="{FF2B5EF4-FFF2-40B4-BE49-F238E27FC236}">
                <a16:creationId xmlns:a16="http://schemas.microsoft.com/office/drawing/2014/main" xmlns="" id="{523D31FB-C508-48E6-A60B-D567817B98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1 Rectángulo"/>
          <p:cNvSpPr/>
          <p:nvPr/>
        </p:nvSpPr>
        <p:spPr>
          <a:xfrm>
            <a:off x="682397" y="6457333"/>
            <a:ext cx="12000931" cy="369332"/>
          </a:xfrm>
          <a:prstGeom prst="rect">
            <a:avLst/>
          </a:prstGeom>
        </p:spPr>
        <p:txBody>
          <a:bodyPr wrap="square">
            <a:spAutoFit/>
          </a:bodyPr>
          <a:lstStyle/>
          <a:p>
            <a:r>
              <a:rPr lang="es-ES_tradnl" i="1" spc="300" dirty="0">
                <a:solidFill>
                  <a:schemeClr val="bg1"/>
                </a:solidFill>
                <a:effectLst>
                  <a:outerShdw blurRad="50800" dist="38100" dir="2700000" algn="tl" rotWithShape="0">
                    <a:prstClr val="black">
                      <a:alpha val="40000"/>
                    </a:prstClr>
                  </a:outerShdw>
                </a:effectLst>
                <a:latin typeface="Century Gothic"/>
                <a:cs typeface="Century Gothic"/>
              </a:rPr>
              <a:t>"Familias convertidas al amor de Dios, testimonio vivo de santidad</a:t>
            </a:r>
            <a:endParaRPr lang="es-MX" dirty="0"/>
          </a:p>
        </p:txBody>
      </p:sp>
      <p:sp>
        <p:nvSpPr>
          <p:cNvPr id="3" name="2 Marcador de contenido"/>
          <p:cNvSpPr>
            <a:spLocks noGrp="1"/>
          </p:cNvSpPr>
          <p:nvPr>
            <p:ph idx="1"/>
          </p:nvPr>
        </p:nvSpPr>
        <p:spPr>
          <a:xfrm>
            <a:off x="838200" y="1240971"/>
            <a:ext cx="10515600" cy="4180115"/>
          </a:xfrm>
        </p:spPr>
        <p:txBody>
          <a:bodyPr>
            <a:normAutofit/>
          </a:bodyPr>
          <a:lstStyle/>
          <a:p>
            <a:pPr marL="0" indent="0" algn="just">
              <a:buNone/>
            </a:pPr>
            <a:r>
              <a:rPr lang="es-MX" b="1" dirty="0"/>
              <a:t>Justificación:</a:t>
            </a:r>
            <a:r>
              <a:rPr lang="es-MX" dirty="0"/>
              <a:t> </a:t>
            </a:r>
            <a:r>
              <a:rPr lang="es-MX" dirty="0" smtClean="0"/>
              <a:t>En los últimos años, en el MFC se ha reducido considerablemente la membresía. Como Área I somos los responsables de cambiar esta situación, ya que somos los encargados de la pesca. Pensamos que si </a:t>
            </a:r>
            <a:r>
              <a:rPr lang="es-MX" dirty="0"/>
              <a:t>cada </a:t>
            </a:r>
            <a:r>
              <a:rPr lang="es-MX" dirty="0" smtClean="0"/>
              <a:t>matrimonio, joven, adolescente o Mare invita, le da seguimiento y se compromete a que otro se inscriba, </a:t>
            </a:r>
            <a:r>
              <a:rPr lang="es-MX" dirty="0"/>
              <a:t>con </a:t>
            </a:r>
            <a:r>
              <a:rPr lang="es-MX" dirty="0" smtClean="0"/>
              <a:t>esta </a:t>
            </a:r>
            <a:r>
              <a:rPr lang="es-MX" dirty="0"/>
              <a:t>sola </a:t>
            </a:r>
            <a:r>
              <a:rPr lang="es-MX" dirty="0" smtClean="0"/>
              <a:t>actividad, </a:t>
            </a:r>
            <a:r>
              <a:rPr lang="es-MX" dirty="0"/>
              <a:t>se duplicaría la </a:t>
            </a:r>
            <a:r>
              <a:rPr lang="es-MX" dirty="0" smtClean="0"/>
              <a:t>membresía. Sin dejar de lado las otras estrategias como: visita casa por casa, invitación en parroquias, etc.</a:t>
            </a:r>
          </a:p>
          <a:p>
            <a:pPr marL="0" indent="0" algn="just">
              <a:buNone/>
            </a:pPr>
            <a:endParaRPr lang="es-MX" dirty="0"/>
          </a:p>
          <a:p>
            <a:pPr marL="0" indent="0">
              <a:buNone/>
            </a:pPr>
            <a:r>
              <a:rPr lang="es-MX" dirty="0" smtClean="0"/>
              <a:t> </a:t>
            </a:r>
            <a:endParaRPr lang="es-MX"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3912" y="4147457"/>
            <a:ext cx="2466975" cy="1847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86677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descr="A blue and yellow&#10;&#10;Description automatically generated">
            <a:extLst>
              <a:ext uri="{FF2B5EF4-FFF2-40B4-BE49-F238E27FC236}">
                <a16:creationId xmlns:a16="http://schemas.microsoft.com/office/drawing/2014/main" xmlns="" id="{523D31FB-C508-48E6-A60B-D567817B98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1 Rectángulo"/>
          <p:cNvSpPr/>
          <p:nvPr/>
        </p:nvSpPr>
        <p:spPr>
          <a:xfrm>
            <a:off x="682397" y="6457333"/>
            <a:ext cx="12000931" cy="369332"/>
          </a:xfrm>
          <a:prstGeom prst="rect">
            <a:avLst/>
          </a:prstGeom>
        </p:spPr>
        <p:txBody>
          <a:bodyPr wrap="square">
            <a:spAutoFit/>
          </a:bodyPr>
          <a:lstStyle/>
          <a:p>
            <a:r>
              <a:rPr lang="es-ES_tradnl" i="1" spc="300" dirty="0">
                <a:solidFill>
                  <a:schemeClr val="bg1"/>
                </a:solidFill>
                <a:effectLst>
                  <a:outerShdw blurRad="50800" dist="38100" dir="2700000" algn="tl" rotWithShape="0">
                    <a:prstClr val="black">
                      <a:alpha val="40000"/>
                    </a:prstClr>
                  </a:outerShdw>
                </a:effectLst>
                <a:latin typeface="Century Gothic"/>
                <a:cs typeface="Century Gothic"/>
              </a:rPr>
              <a:t>"Familias convertidas al amor de Dios, testimonio vivo de santidad</a:t>
            </a:r>
            <a:endParaRPr lang="es-MX" dirty="0"/>
          </a:p>
        </p:txBody>
      </p:sp>
      <p:sp>
        <p:nvSpPr>
          <p:cNvPr id="3" name="2 Marcador de contenido"/>
          <p:cNvSpPr>
            <a:spLocks noGrp="1"/>
          </p:cNvSpPr>
          <p:nvPr>
            <p:ph idx="1"/>
          </p:nvPr>
        </p:nvSpPr>
        <p:spPr>
          <a:xfrm>
            <a:off x="838200" y="1447800"/>
            <a:ext cx="10515600" cy="4729163"/>
          </a:xfrm>
        </p:spPr>
        <p:txBody>
          <a:bodyPr/>
          <a:lstStyle/>
          <a:p>
            <a:pPr marL="0" indent="0">
              <a:buNone/>
            </a:pPr>
            <a:r>
              <a:rPr lang="es-MX" b="1" dirty="0" smtClean="0"/>
              <a:t>Desarrollo:</a:t>
            </a:r>
            <a:r>
              <a:rPr lang="es-MX" dirty="0" smtClean="0"/>
              <a:t> </a:t>
            </a:r>
            <a:r>
              <a:rPr lang="es-MX" dirty="0"/>
              <a:t>La intención es </a:t>
            </a:r>
            <a:r>
              <a:rPr lang="es-MX" dirty="0" smtClean="0"/>
              <a:t>que </a:t>
            </a:r>
            <a:r>
              <a:rPr lang="es-MX" dirty="0"/>
              <a:t>siempre </a:t>
            </a:r>
            <a:r>
              <a:rPr lang="es-MX" dirty="0" smtClean="0"/>
              <a:t>estemos de pesca, </a:t>
            </a:r>
            <a:r>
              <a:rPr lang="es-MX" dirty="0"/>
              <a:t>como ejemplo </a:t>
            </a:r>
            <a:r>
              <a:rPr lang="es-MX" dirty="0" smtClean="0"/>
              <a:t>manejaremos este esquema: </a:t>
            </a:r>
            <a:endParaRPr lang="es-MX" dirty="0"/>
          </a:p>
          <a:p>
            <a:pPr marL="0" indent="0">
              <a:buNone/>
            </a:pPr>
            <a:r>
              <a:rPr lang="es-MX" dirty="0"/>
              <a:t>M</a:t>
            </a:r>
            <a:r>
              <a:rPr lang="es-MX" dirty="0" smtClean="0"/>
              <a:t>es 1	 Visualizar a un </a:t>
            </a:r>
            <a:r>
              <a:rPr lang="es-MX" dirty="0"/>
              <a:t>matrimonio, joven, adolescente o </a:t>
            </a:r>
            <a:r>
              <a:rPr lang="es-MX" dirty="0" err="1"/>
              <a:t>MaRe</a:t>
            </a:r>
            <a:r>
              <a:rPr lang="es-MX" dirty="0"/>
              <a:t> </a:t>
            </a:r>
            <a:r>
              <a:rPr lang="es-MX" dirty="0" smtClean="0"/>
              <a:t>como	</a:t>
            </a:r>
          </a:p>
          <a:p>
            <a:pPr marL="0" indent="0">
              <a:buNone/>
            </a:pPr>
            <a:r>
              <a:rPr lang="es-MX" dirty="0"/>
              <a:t>	</a:t>
            </a:r>
            <a:r>
              <a:rPr lang="es-MX" dirty="0" smtClean="0"/>
              <a:t>prospecto para invitar al MFC. </a:t>
            </a:r>
          </a:p>
          <a:p>
            <a:pPr marL="0" indent="0">
              <a:buNone/>
            </a:pPr>
            <a:r>
              <a:rPr lang="es-MX" dirty="0" smtClean="0"/>
              <a:t>Mes 2	 Si aún no se encuentra, seguir buscando</a:t>
            </a:r>
          </a:p>
          <a:p>
            <a:pPr marL="0" indent="0">
              <a:buNone/>
            </a:pPr>
            <a:r>
              <a:rPr lang="es-MX" dirty="0" smtClean="0"/>
              <a:t>Mes 3 Invitarlo(s) a una Reunión de Ciclo Básico  como observadores</a:t>
            </a:r>
          </a:p>
          <a:p>
            <a:pPr marL="0" indent="0">
              <a:buNone/>
            </a:pPr>
            <a:r>
              <a:rPr lang="es-MX" dirty="0" smtClean="0"/>
              <a:t>Mes 4 Invitarlos a la preinscripción</a:t>
            </a:r>
          </a:p>
          <a:p>
            <a:pPr marL="0" indent="0">
              <a:buNone/>
            </a:pPr>
            <a:r>
              <a:rPr lang="es-MX" dirty="0" smtClean="0"/>
              <a:t>Mes 5 Inscribirlos, llenando el formato S02, todavía no serían </a:t>
            </a:r>
          </a:p>
          <a:p>
            <a:pPr marL="0" indent="0">
              <a:buNone/>
            </a:pPr>
            <a:r>
              <a:rPr lang="es-MX" dirty="0"/>
              <a:t>	</a:t>
            </a:r>
            <a:r>
              <a:rPr lang="es-MX" dirty="0" smtClean="0"/>
              <a:t>membresía, ni se capturarían en la BDW.</a:t>
            </a:r>
            <a:endParaRPr lang="es-MX" dirty="0"/>
          </a:p>
          <a:p>
            <a:endParaRPr lang="es-MX" dirty="0"/>
          </a:p>
        </p:txBody>
      </p:sp>
    </p:spTree>
    <p:extLst>
      <p:ext uri="{BB962C8B-B14F-4D97-AF65-F5344CB8AC3E}">
        <p14:creationId xmlns:p14="http://schemas.microsoft.com/office/powerpoint/2010/main" val="27383344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descr="A blue and yellow&#10;&#10;Description automatically generated">
            <a:extLst>
              <a:ext uri="{FF2B5EF4-FFF2-40B4-BE49-F238E27FC236}">
                <a16:creationId xmlns:a16="http://schemas.microsoft.com/office/drawing/2014/main" xmlns="" id="{523D31FB-C508-48E6-A60B-D567817B98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1 Rectángulo"/>
          <p:cNvSpPr/>
          <p:nvPr/>
        </p:nvSpPr>
        <p:spPr>
          <a:xfrm>
            <a:off x="682397" y="6457333"/>
            <a:ext cx="12000931" cy="369332"/>
          </a:xfrm>
          <a:prstGeom prst="rect">
            <a:avLst/>
          </a:prstGeom>
        </p:spPr>
        <p:txBody>
          <a:bodyPr wrap="square">
            <a:spAutoFit/>
          </a:bodyPr>
          <a:lstStyle/>
          <a:p>
            <a:r>
              <a:rPr lang="es-ES_tradnl" i="1" spc="300" dirty="0">
                <a:solidFill>
                  <a:schemeClr val="bg1"/>
                </a:solidFill>
                <a:effectLst>
                  <a:outerShdw blurRad="50800" dist="38100" dir="2700000" algn="tl" rotWithShape="0">
                    <a:prstClr val="black">
                      <a:alpha val="40000"/>
                    </a:prstClr>
                  </a:outerShdw>
                </a:effectLst>
                <a:latin typeface="Century Gothic"/>
                <a:cs typeface="Century Gothic"/>
              </a:rPr>
              <a:t>"Familias convertidas al amor de Dios, testimonio vivo de santidad</a:t>
            </a:r>
            <a:endParaRPr lang="es-MX" dirty="0"/>
          </a:p>
        </p:txBody>
      </p:sp>
      <p:sp>
        <p:nvSpPr>
          <p:cNvPr id="3" name="2 Marcador de contenido"/>
          <p:cNvSpPr>
            <a:spLocks noGrp="1"/>
          </p:cNvSpPr>
          <p:nvPr>
            <p:ph idx="1"/>
          </p:nvPr>
        </p:nvSpPr>
        <p:spPr>
          <a:xfrm>
            <a:off x="838200" y="1240971"/>
            <a:ext cx="10515600" cy="4935992"/>
          </a:xfrm>
        </p:spPr>
        <p:txBody>
          <a:bodyPr>
            <a:normAutofit fontScale="92500"/>
          </a:bodyPr>
          <a:lstStyle/>
          <a:p>
            <a:pPr marL="0" indent="0">
              <a:buNone/>
            </a:pPr>
            <a:r>
              <a:rPr lang="es-MX" dirty="0" smtClean="0"/>
              <a:t>Mes 6 Asegurar que vivan los temas de “Comunidad de Valores”</a:t>
            </a:r>
          </a:p>
          <a:p>
            <a:pPr marL="0" indent="0">
              <a:buNone/>
            </a:pPr>
            <a:endParaRPr lang="es-MX" dirty="0" smtClean="0"/>
          </a:p>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a:p>
          <a:p>
            <a:pPr marL="0" indent="0">
              <a:buNone/>
            </a:pPr>
            <a:r>
              <a:rPr lang="es-MX" dirty="0" smtClean="0"/>
              <a:t>Mes 7 Estar pendientes de que queden asignados en un equipo y que </a:t>
            </a:r>
          </a:p>
          <a:p>
            <a:pPr marL="0" indent="0">
              <a:buNone/>
            </a:pPr>
            <a:r>
              <a:rPr lang="es-MX" dirty="0"/>
              <a:t>	</a:t>
            </a:r>
            <a:r>
              <a:rPr lang="es-MX" dirty="0" smtClean="0"/>
              <a:t>inicien el Ciclo Básico de Formación.</a:t>
            </a:r>
          </a:p>
          <a:p>
            <a:pPr marL="0" indent="0">
              <a:buNone/>
            </a:pPr>
            <a:r>
              <a:rPr lang="es-MX" b="1" dirty="0" smtClean="0"/>
              <a:t>Notas</a:t>
            </a:r>
            <a:r>
              <a:rPr lang="es-MX" dirty="0" smtClean="0"/>
              <a:t>: - Los tiempos pueden ser flexibles.</a:t>
            </a:r>
          </a:p>
          <a:p>
            <a:pPr marL="0" indent="0">
              <a:buNone/>
            </a:pPr>
            <a:r>
              <a:rPr lang="es-MX" dirty="0"/>
              <a:t>	</a:t>
            </a:r>
            <a:r>
              <a:rPr lang="es-MX" dirty="0" smtClean="0"/>
              <a:t> - </a:t>
            </a:r>
            <a:r>
              <a:rPr lang="es-MX" dirty="0"/>
              <a:t>C</a:t>
            </a:r>
            <a:r>
              <a:rPr lang="es-MX" dirty="0" smtClean="0"/>
              <a:t>ontar con un Equipo de Preinscripción previamente capacitado.</a:t>
            </a:r>
            <a:endParaRPr lang="es-MX" dirty="0"/>
          </a:p>
        </p:txBody>
      </p:sp>
      <p:pic>
        <p:nvPicPr>
          <p:cNvPr id="1026" name="Picture 2" descr="C:\Users\Miguel Lavariega\Pictures\comunidad de valores image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6685" y="1796144"/>
            <a:ext cx="2710543" cy="2275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12057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descr="A blue and yellow&#10;&#10;Description automatically generated">
            <a:extLst>
              <a:ext uri="{FF2B5EF4-FFF2-40B4-BE49-F238E27FC236}">
                <a16:creationId xmlns:a16="http://schemas.microsoft.com/office/drawing/2014/main" xmlns="" id="{523D31FB-C508-48E6-A60B-D567817B98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1 Rectángulo"/>
          <p:cNvSpPr/>
          <p:nvPr/>
        </p:nvSpPr>
        <p:spPr>
          <a:xfrm>
            <a:off x="682397" y="6457333"/>
            <a:ext cx="12000931" cy="369332"/>
          </a:xfrm>
          <a:prstGeom prst="rect">
            <a:avLst/>
          </a:prstGeom>
        </p:spPr>
        <p:txBody>
          <a:bodyPr wrap="square">
            <a:spAutoFit/>
          </a:bodyPr>
          <a:lstStyle/>
          <a:p>
            <a:r>
              <a:rPr lang="es-ES_tradnl" i="1" spc="300" dirty="0">
                <a:solidFill>
                  <a:schemeClr val="bg1"/>
                </a:solidFill>
                <a:effectLst>
                  <a:outerShdw blurRad="50800" dist="38100" dir="2700000" algn="tl" rotWithShape="0">
                    <a:prstClr val="black">
                      <a:alpha val="40000"/>
                    </a:prstClr>
                  </a:outerShdw>
                </a:effectLst>
                <a:latin typeface="Century Gothic"/>
                <a:cs typeface="Century Gothic"/>
              </a:rPr>
              <a:t>"Familias convertidas al amor de Dios, testimonio vivo de santidad</a:t>
            </a:r>
            <a:endParaRPr lang="es-MX" dirty="0"/>
          </a:p>
        </p:txBody>
      </p:sp>
      <p:sp>
        <p:nvSpPr>
          <p:cNvPr id="3" name="2 Marcador de contenido"/>
          <p:cNvSpPr>
            <a:spLocks noGrp="1"/>
          </p:cNvSpPr>
          <p:nvPr>
            <p:ph idx="1"/>
          </p:nvPr>
        </p:nvSpPr>
        <p:spPr>
          <a:xfrm>
            <a:off x="838200" y="1393371"/>
            <a:ext cx="10515600" cy="4299858"/>
          </a:xfrm>
        </p:spPr>
        <p:txBody>
          <a:bodyPr/>
          <a:lstStyle/>
          <a:p>
            <a:pPr marL="0" indent="0">
              <a:buNone/>
            </a:pPr>
            <a:r>
              <a:rPr lang="es-MX" b="1" dirty="0" smtClean="0"/>
              <a:t>2. ACTUALIZAR EL MANUAL DE PESCA</a:t>
            </a:r>
          </a:p>
          <a:p>
            <a:pPr marL="0" indent="0" algn="just">
              <a:buNone/>
            </a:pPr>
            <a:r>
              <a:rPr lang="es-MX" b="1" dirty="0" smtClean="0"/>
              <a:t>Objetivo: </a:t>
            </a:r>
            <a:r>
              <a:rPr lang="es-MX" dirty="0" smtClean="0"/>
              <a:t>Contar con una guía que contenga todos los elementos necesarios, para que se logren las metas de pesca que los Sectores se </a:t>
            </a:r>
            <a:r>
              <a:rPr lang="es-MX" dirty="0"/>
              <a:t>propongan. </a:t>
            </a:r>
            <a:r>
              <a:rPr lang="es-MX" dirty="0" smtClean="0"/>
              <a:t>(Establecer objetivos, responsables y participantes, cronogramas, Estrategias-actividades, revisión de avances)</a:t>
            </a:r>
          </a:p>
          <a:p>
            <a:pPr marL="0" indent="0">
              <a:buNone/>
            </a:pPr>
            <a:endParaRPr lang="es-MX" b="1" dirty="0" smtClean="0"/>
          </a:p>
          <a:p>
            <a:pPr marL="0" indent="0">
              <a:buNone/>
            </a:pPr>
            <a:endParaRPr lang="es-MX" b="1" dirty="0"/>
          </a:p>
          <a:p>
            <a:pPr marL="0" indent="0">
              <a:buNone/>
            </a:pPr>
            <a:endParaRPr lang="es-MX" b="1" dirty="0" smtClean="0"/>
          </a:p>
          <a:p>
            <a:pPr marL="0" indent="0">
              <a:buNone/>
            </a:pPr>
            <a:r>
              <a:rPr lang="es-MX" b="1" dirty="0" smtClean="0"/>
              <a:t> </a:t>
            </a:r>
            <a:endParaRPr lang="es-MX" b="1"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3542" y="3778703"/>
            <a:ext cx="2466975" cy="1847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687894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descr="A blue and yellow&#10;&#10;Description automatically generated">
            <a:extLst>
              <a:ext uri="{FF2B5EF4-FFF2-40B4-BE49-F238E27FC236}">
                <a16:creationId xmlns:a16="http://schemas.microsoft.com/office/drawing/2014/main" xmlns="" id="{523D31FB-C508-48E6-A60B-D567817B98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1 Rectángulo"/>
          <p:cNvSpPr/>
          <p:nvPr/>
        </p:nvSpPr>
        <p:spPr>
          <a:xfrm>
            <a:off x="682397" y="6457333"/>
            <a:ext cx="12000931" cy="369332"/>
          </a:xfrm>
          <a:prstGeom prst="rect">
            <a:avLst/>
          </a:prstGeom>
        </p:spPr>
        <p:txBody>
          <a:bodyPr wrap="square">
            <a:spAutoFit/>
          </a:bodyPr>
          <a:lstStyle/>
          <a:p>
            <a:r>
              <a:rPr lang="es-ES_tradnl" i="1" spc="300" dirty="0">
                <a:solidFill>
                  <a:schemeClr val="bg1"/>
                </a:solidFill>
                <a:effectLst>
                  <a:outerShdw blurRad="50800" dist="38100" dir="2700000" algn="tl" rotWithShape="0">
                    <a:prstClr val="black">
                      <a:alpha val="40000"/>
                    </a:prstClr>
                  </a:outerShdw>
                </a:effectLst>
                <a:latin typeface="Century Gothic"/>
                <a:cs typeface="Century Gothic"/>
              </a:rPr>
              <a:t>"Familias convertidas al amor de Dios, testimonio vivo de santidad</a:t>
            </a:r>
            <a:endParaRPr lang="es-MX" dirty="0"/>
          </a:p>
        </p:txBody>
      </p:sp>
      <p:sp>
        <p:nvSpPr>
          <p:cNvPr id="3" name="2 Marcador de contenido"/>
          <p:cNvSpPr>
            <a:spLocks noGrp="1"/>
          </p:cNvSpPr>
          <p:nvPr>
            <p:ph idx="1"/>
          </p:nvPr>
        </p:nvSpPr>
        <p:spPr>
          <a:xfrm>
            <a:off x="838200" y="1208315"/>
            <a:ext cx="10515600" cy="4517572"/>
          </a:xfrm>
        </p:spPr>
        <p:txBody>
          <a:bodyPr/>
          <a:lstStyle/>
          <a:p>
            <a:pPr marL="0" indent="0" algn="just">
              <a:buNone/>
            </a:pPr>
            <a:r>
              <a:rPr lang="es-MX" b="1" dirty="0" smtClean="0"/>
              <a:t>Justificación: </a:t>
            </a:r>
            <a:r>
              <a:rPr lang="es-MX" dirty="0"/>
              <a:t>L</a:t>
            </a:r>
            <a:r>
              <a:rPr lang="es-MX" dirty="0" smtClean="0"/>
              <a:t>a pesca es una actividad mediante la cual se invita a otras personas a formar parte del MFC. Este Manual pretende ser una herramienta que sirva de apoyo a los Equipos de pesca y a la membresía en general para realizar las acciones propias de la pesca, en él se describirá en forma detallada, qué hacer, quiénes lo harán, cómo, donde y cuando, además se podrá adecuar a cualquier comunidad.</a:t>
            </a:r>
          </a:p>
          <a:p>
            <a:pPr marL="0" indent="0" algn="just">
              <a:buNone/>
            </a:pPr>
            <a:r>
              <a:rPr lang="es-MX" b="1" dirty="0"/>
              <a:t>Desarrollo:</a:t>
            </a:r>
            <a:r>
              <a:rPr lang="es-MX" dirty="0"/>
              <a:t> </a:t>
            </a:r>
            <a:r>
              <a:rPr lang="es-MX" dirty="0" smtClean="0"/>
              <a:t>Se buscará </a:t>
            </a:r>
            <a:r>
              <a:rPr lang="es-MX" dirty="0"/>
              <a:t>el apoyo de matrimonios </a:t>
            </a:r>
            <a:r>
              <a:rPr lang="es-MX" dirty="0" smtClean="0"/>
              <a:t>SDA </a:t>
            </a:r>
            <a:r>
              <a:rPr lang="es-MX" dirty="0"/>
              <a:t>I y SNR para que colaboren en el desarrollo del manual de pesca y en conjunto aportar ideas para su mejor implementación. Área I </a:t>
            </a:r>
            <a:r>
              <a:rPr lang="es-MX" dirty="0" smtClean="0"/>
              <a:t>Nacional  </a:t>
            </a:r>
            <a:r>
              <a:rPr lang="es-MX" dirty="0"/>
              <a:t>programará las  revisiones y avances para tenerlo </a:t>
            </a:r>
            <a:r>
              <a:rPr lang="es-MX" dirty="0" smtClean="0"/>
              <a:t>listo y se pueda utilizar lo antes posible.</a:t>
            </a:r>
            <a:endParaRPr lang="es-MX" b="1" dirty="0"/>
          </a:p>
          <a:p>
            <a:pPr marL="0" indent="0" algn="just">
              <a:buNone/>
            </a:pPr>
            <a:endParaRPr lang="es-MX" dirty="0" smtClean="0"/>
          </a:p>
        </p:txBody>
      </p:sp>
    </p:spTree>
    <p:extLst>
      <p:ext uri="{BB962C8B-B14F-4D97-AF65-F5344CB8AC3E}">
        <p14:creationId xmlns:p14="http://schemas.microsoft.com/office/powerpoint/2010/main" val="39351038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descr="A blue and yellow&#10;&#10;Description automatically generated">
            <a:extLst>
              <a:ext uri="{FF2B5EF4-FFF2-40B4-BE49-F238E27FC236}">
                <a16:creationId xmlns:a16="http://schemas.microsoft.com/office/drawing/2014/main" xmlns="" id="{523D31FB-C508-48E6-A60B-D567817B98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1 Rectángulo"/>
          <p:cNvSpPr/>
          <p:nvPr/>
        </p:nvSpPr>
        <p:spPr>
          <a:xfrm>
            <a:off x="682397" y="6457333"/>
            <a:ext cx="12000931" cy="369332"/>
          </a:xfrm>
          <a:prstGeom prst="rect">
            <a:avLst/>
          </a:prstGeom>
        </p:spPr>
        <p:txBody>
          <a:bodyPr wrap="square">
            <a:spAutoFit/>
          </a:bodyPr>
          <a:lstStyle/>
          <a:p>
            <a:r>
              <a:rPr lang="es-ES_tradnl" i="1" spc="300" dirty="0">
                <a:solidFill>
                  <a:schemeClr val="bg1"/>
                </a:solidFill>
                <a:effectLst>
                  <a:outerShdw blurRad="50800" dist="38100" dir="2700000" algn="tl" rotWithShape="0">
                    <a:prstClr val="black">
                      <a:alpha val="40000"/>
                    </a:prstClr>
                  </a:outerShdw>
                </a:effectLst>
                <a:latin typeface="Century Gothic"/>
                <a:cs typeface="Century Gothic"/>
              </a:rPr>
              <a:t>"Familias convertidas al amor de Dios, testimonio vivo de santidad</a:t>
            </a:r>
            <a:endParaRPr lang="es-MX" dirty="0"/>
          </a:p>
        </p:txBody>
      </p:sp>
      <p:sp>
        <p:nvSpPr>
          <p:cNvPr id="3" name="2 Marcador de contenido"/>
          <p:cNvSpPr>
            <a:spLocks noGrp="1"/>
          </p:cNvSpPr>
          <p:nvPr>
            <p:ph idx="1"/>
          </p:nvPr>
        </p:nvSpPr>
        <p:spPr>
          <a:xfrm>
            <a:off x="511629" y="1825625"/>
            <a:ext cx="10842171" cy="3863975"/>
          </a:xfrm>
        </p:spPr>
        <p:txBody>
          <a:bodyPr>
            <a:normAutofit/>
          </a:bodyPr>
          <a:lstStyle/>
          <a:p>
            <a:pPr marL="0" indent="0" algn="just">
              <a:buNone/>
            </a:pPr>
            <a:r>
              <a:rPr lang="es-MX" b="1" dirty="0" smtClean="0"/>
              <a:t>Objetivo:</a:t>
            </a:r>
            <a:r>
              <a:rPr lang="es-MX" dirty="0" smtClean="0"/>
              <a:t> Desarrollar algunas actitudes y habilidades para publicitar al MFC con nuestro diario actuar.</a:t>
            </a:r>
          </a:p>
          <a:p>
            <a:pPr marL="0" indent="0" algn="just">
              <a:lnSpc>
                <a:spcPct val="100000"/>
              </a:lnSpc>
              <a:buNone/>
            </a:pPr>
            <a:endParaRPr lang="es-MX" dirty="0"/>
          </a:p>
          <a:p>
            <a:pPr marL="0" indent="0" algn="just">
              <a:lnSpc>
                <a:spcPct val="100000"/>
              </a:lnSpc>
              <a:buNone/>
            </a:pPr>
            <a:endParaRPr lang="es-MX" dirty="0" smtClean="0"/>
          </a:p>
        </p:txBody>
      </p:sp>
      <p:sp>
        <p:nvSpPr>
          <p:cNvPr id="4" name="3 Rectángulo"/>
          <p:cNvSpPr/>
          <p:nvPr/>
        </p:nvSpPr>
        <p:spPr>
          <a:xfrm>
            <a:off x="511629" y="1186543"/>
            <a:ext cx="7697547" cy="523220"/>
          </a:xfrm>
          <a:prstGeom prst="rect">
            <a:avLst/>
          </a:prstGeom>
        </p:spPr>
        <p:txBody>
          <a:bodyPr wrap="square">
            <a:spAutoFit/>
          </a:bodyPr>
          <a:lstStyle/>
          <a:p>
            <a:r>
              <a:rPr lang="en-US" sz="2800" b="1" dirty="0"/>
              <a:t>3</a:t>
            </a:r>
            <a:r>
              <a:rPr lang="en-US" sz="2800" b="1" dirty="0" smtClean="0"/>
              <a:t>.- PESCA DÍA A DÍA.</a:t>
            </a:r>
            <a:endParaRPr lang="en-US" sz="2800" b="1"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5680" y="2773680"/>
            <a:ext cx="3860799" cy="25806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466289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832</TotalTime>
  <Words>1192</Words>
  <Application>Microsoft Office PowerPoint</Application>
  <PresentationFormat>Personalizado</PresentationFormat>
  <Paragraphs>91</Paragraphs>
  <Slides>17</Slides>
  <Notes>0</Notes>
  <HiddenSlides>0</HiddenSlides>
  <MMClips>0</MMClips>
  <ScaleCrop>false</ScaleCrop>
  <HeadingPairs>
    <vt:vector size="4" baseType="variant">
      <vt:variant>
        <vt:lpstr>Tema</vt:lpstr>
      </vt:variant>
      <vt:variant>
        <vt:i4>1</vt:i4>
      </vt:variant>
      <vt:variant>
        <vt:lpstr>Títulos de diapositiva</vt:lpstr>
      </vt:variant>
      <vt:variant>
        <vt:i4>17</vt:i4>
      </vt:variant>
    </vt:vector>
  </HeadingPairs>
  <TitlesOfParts>
    <vt:vector size="18" baseType="lpstr">
      <vt:lpstr>Office Theme</vt:lpstr>
      <vt:lpstr>PROYECTOS ÁREA I NACIONAL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     4.- EMEFECITO</vt:lpstr>
      <vt:lpstr>5.- PROYECTO DE ESTUDIO PARA SILENTES.</vt:lpstr>
      <vt:lpstr>Presentación de PowerPoint</vt:lpstr>
      <vt:lpstr> 6.- TRADUCCIÓN DEL MATERIAL DEL MFC A DIFERENTES LENGUAS. </vt:lpstr>
      <vt:lpstr>Presentación de PowerPoint</vt:lpstr>
      <vt:lpstr>  </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Título de la Presentación</dc:title>
  <dc:creator>Alejandro Ramos</dc:creator>
  <cp:lastModifiedBy>Miguel Lavariega</cp:lastModifiedBy>
  <cp:revision>71</cp:revision>
  <dcterms:created xsi:type="dcterms:W3CDTF">2019-09-07T16:34:56Z</dcterms:created>
  <dcterms:modified xsi:type="dcterms:W3CDTF">2019-10-11T19:30:01Z</dcterms:modified>
</cp:coreProperties>
</file>