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7" r:id="rId2"/>
    <p:sldId id="279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-438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07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4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0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69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5" y="4406900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5" y="2906714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08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08/10/2019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630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08/10/2019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05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08/10/2019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6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13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08/10/2019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74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08/10/2019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56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547F-CD75-4253-88AF-17964F1E8059}" type="datetimeFigureOut">
              <a:rPr lang="es-MX" smtClean="0"/>
              <a:pPr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6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640544" y="1119116"/>
            <a:ext cx="5014644" cy="461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3600" b="1" spc="-50" dirty="0" smtClean="0">
              <a:solidFill>
                <a:schemeClr val="accent3">
                  <a:lumMod val="50000"/>
                </a:schemeClr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600" b="1" spc="-5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AARÓN Y ELSY VALENZUELA HERNÁNDEZ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3600" b="1" spc="-50" dirty="0" smtClean="0">
              <a:solidFill>
                <a:schemeClr val="accent3">
                  <a:lumMod val="50000"/>
                </a:schemeClr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3600" b="1" spc="-50" dirty="0" smtClean="0">
              <a:solidFill>
                <a:schemeClr val="accent3">
                  <a:lumMod val="50000"/>
                </a:schemeClr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600" b="1" spc="-5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AREA II </a:t>
            </a:r>
            <a:r>
              <a:rPr lang="es-MX" sz="3600" b="1" spc="-5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NACIONAL</a:t>
            </a:r>
            <a:endParaRPr lang="es-MX" sz="3600" b="1" spc="-50" dirty="0" smtClean="0">
              <a:solidFill>
                <a:schemeClr val="accent3">
                  <a:lumMod val="50000"/>
                </a:schemeClr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3600" b="1" spc="-50" dirty="0" smtClean="0">
              <a:solidFill>
                <a:schemeClr val="accent3">
                  <a:lumMod val="50000"/>
                </a:schemeClr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600" b="1" spc="-5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19 AÑOS DE CASADOS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3600" b="1" spc="-50" dirty="0" smtClean="0">
              <a:solidFill>
                <a:schemeClr val="accent3">
                  <a:lumMod val="50000"/>
                </a:schemeClr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3</a:t>
            </a:r>
            <a:r>
              <a:rPr kumimoji="0" lang="es-MX" sz="3600" b="1" i="0" u="none" strike="noStrike" kern="1200" cap="none" spc="-5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 HIJOS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3600" b="1" i="0" u="none" strike="noStrike" kern="1200" cap="none" spc="-50" normalizeH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600" b="1" spc="-50" dirty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9</a:t>
            </a:r>
            <a:r>
              <a:rPr lang="es-MX" sz="3600" b="1" spc="-50" baseline="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 AÑOS EN EL MFC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3600" b="1" i="0" u="none" strike="noStrike" kern="1200" cap="none" spc="-50" normalizeH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+mj-cs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1" y="751570"/>
            <a:ext cx="4285397" cy="57138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1" y="669682"/>
            <a:ext cx="4285397" cy="5713863"/>
          </a:xfr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786651" y="1119116"/>
            <a:ext cx="5868538" cy="461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3600" b="1" spc="-50" dirty="0" smtClean="0">
              <a:solidFill>
                <a:schemeClr val="accent3">
                  <a:lumMod val="50000"/>
                </a:schemeClr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600" b="1" spc="-5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AARÓN Y ELSY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3600" b="1" spc="-50" dirty="0" smtClean="0">
              <a:solidFill>
                <a:schemeClr val="accent3">
                  <a:lumMod val="50000"/>
                </a:schemeClr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spc="-50" dirty="0" err="1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Tels</a:t>
            </a:r>
            <a:r>
              <a:rPr lang="es-MX" sz="2400" b="1" spc="-5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: 644 197 1810 y 644 153 1501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3600" b="1" spc="-50" dirty="0" smtClean="0">
              <a:solidFill>
                <a:schemeClr val="accent3">
                  <a:lumMod val="50000"/>
                </a:schemeClr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spc="-50" noProof="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mfcnacionalarea2@gmail.com</a:t>
            </a:r>
            <a:endParaRPr kumimoji="0" lang="es-MX" sz="3200" b="1" i="0" u="none" strike="noStrike" kern="1200" cap="none" spc="-5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89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262</TotalTime>
  <Words>32</Words>
  <Application>Microsoft Office PowerPoint</Application>
  <PresentationFormat>Personalizado</PresentationFormat>
  <Paragraphs>17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Visita a  Mons. Alonso Garza</dc:title>
  <dc:creator>Jesús Manuel Ramos Álvarez</dc:creator>
  <cp:lastModifiedBy>Aarón Valenzuela Corral</cp:lastModifiedBy>
  <cp:revision>41</cp:revision>
  <dcterms:created xsi:type="dcterms:W3CDTF">2016-06-30T15:54:40Z</dcterms:created>
  <dcterms:modified xsi:type="dcterms:W3CDTF">2019-10-08T15:10:36Z</dcterms:modified>
</cp:coreProperties>
</file>