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0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60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33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7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0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47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0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5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8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6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3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A36-C5CF-4BFD-88C6-767678B8A7F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3FE9-0641-4927-BF80-961ADB29F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2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735001" y="235318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48312"/>
              </a:buClr>
              <a:buFont typeface="Calibri" panose="020F0502020204030204" pitchFamily="34" charset="0"/>
              <a:buNone/>
              <a:defRPr/>
            </a:pPr>
            <a:r>
              <a:rPr lang="es-MX" sz="4400" dirty="0" smtClean="0">
                <a:solidFill>
                  <a:prstClr val="white"/>
                </a:solidFill>
              </a:rPr>
              <a:t>El Ángelus</a:t>
            </a:r>
            <a:endParaRPr lang="es-MX" sz="4400" dirty="0">
              <a:solidFill>
                <a:prstClr val="white"/>
              </a:solidFill>
            </a:endParaRPr>
          </a:p>
        </p:txBody>
      </p:sp>
      <p:sp>
        <p:nvSpPr>
          <p:cNvPr id="8" name="1 Rectángulo"/>
          <p:cNvSpPr/>
          <p:nvPr/>
        </p:nvSpPr>
        <p:spPr>
          <a:xfrm>
            <a:off x="0" y="953037"/>
            <a:ext cx="1219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b="1" dirty="0">
                <a:solidFill>
                  <a:srgbClr val="000000"/>
                </a:solidFill>
                <a:cs typeface="Arial" charset="0"/>
              </a:rPr>
              <a:t> </a:t>
            </a:r>
            <a:r>
              <a:rPr lang="es-ES_tradnl" dirty="0">
                <a:solidFill>
                  <a:srgbClr val="000000"/>
                </a:solidFill>
                <a:cs typeface="Arial" charset="0"/>
              </a:rPr>
              <a:t> </a:t>
            </a:r>
            <a:r>
              <a:rPr lang="es-ES_tradnl" sz="1600" b="1" dirty="0" smtClean="0">
                <a:solidFill>
                  <a:srgbClr val="000000"/>
                </a:solidFill>
                <a:cs typeface="Arial" charset="0"/>
              </a:rPr>
              <a:t>V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. El Ángel del Señor anunció a María.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Y concibió por obra del Espíritu Santo.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Dios te salve, María... Santa María...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V. He aquí la esclava del Señor.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Hágase en mí según tu palabra.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Dios te salve, María... Santa María...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V. Y el Verbo se hizo carne.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Y habitó entre nosotros.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Dios te salve, María... Santa María...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V. Ruega por nosotros, santa Madre de Dios.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Para que seamos dignos de alcanzar las promesas de Cristo.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000000"/>
                </a:solidFill>
                <a:cs typeface="Arial" charset="0"/>
              </a:rPr>
              <a:t>Oremos: 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Derrama, Señor, tu gracia sobre nosotros, que, por el anuncio del Ángel, hemos conocido la encarnación de tu Hijo, para que lleguemos, por su pasión y su cruz, a la gloria de la resurrección. Por Jesucristo, nuestro Señor</a:t>
            </a:r>
            <a:r>
              <a:rPr lang="es-ES_tradnl" sz="1600" b="1" dirty="0" smtClean="0">
                <a:solidFill>
                  <a:srgbClr val="000000"/>
                </a:solidFill>
                <a:cs typeface="Arial" charset="0"/>
              </a:rPr>
              <a:t>.                 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Amén.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usuariolap</dc:creator>
  <cp:lastModifiedBy>usuariolap</cp:lastModifiedBy>
  <cp:revision>2</cp:revision>
  <dcterms:created xsi:type="dcterms:W3CDTF">2019-10-09T02:22:58Z</dcterms:created>
  <dcterms:modified xsi:type="dcterms:W3CDTF">2019-10-09T02:26:48Z</dcterms:modified>
</cp:coreProperties>
</file>