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87" r:id="rId5"/>
    <p:sldId id="258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FD9BA-A6D3-4EC5-AAA2-79359465F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8BB0D5-EBA3-452A-A64F-E358078A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94E969-93DB-422B-9FCD-EE952C02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CEE38-D645-44EE-800E-BFBB7307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628D01-280D-4602-822E-A0EEB835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76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9BE56-5C10-4036-9C19-911C2D1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EF35A1-5DC1-4C43-8367-546D3122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F57A5-4837-4462-AD7E-D3E8F08D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66F367-B765-414F-884E-43655363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D8F76A-05C2-4E78-9FBB-579D9024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90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5DC1DB-1147-4152-A9D0-B312BE50F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B43289-6ADF-4A21-87BE-4204A20B3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219910-D2D0-4CA5-888C-99E10570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6E2D15-368E-4218-8734-38D155EB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DC8664-DC5E-43C3-9648-310357E9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94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D17CA-A7F7-417E-AE73-44CD48A6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395E0C-1E9B-48CC-9AA3-C82C31A1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F6D54-69A9-4642-A233-571745CA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2FE208-CBAC-4AF1-B285-222DCC87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2BE851-3760-456A-9744-80D27C4B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86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D1D3A-1DDD-4DEE-BE96-1B601204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4779E7-8080-4CAB-B1AD-71E4DCE34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51C3A1-CC25-4194-A464-8856B531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F1E839-E2E7-4110-97C6-101030BD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A71453-42BC-4D7D-A032-EC3B6E09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88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F5F88-1477-467C-ABCC-2AE39D52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BD64B-85BA-420A-8870-1BEC78053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ADF5A2-9A19-4DFD-98F3-51B545F0C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014CFC-5AFE-44D9-9938-57AFB175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99B304-E78B-4A31-A34A-0BA4120F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41DB5F-74CF-4005-801D-3EB35850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0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4FB12-C2E3-40BF-A593-D76FB07B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A3B921-D661-4C16-97A4-603D71747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F71644-F2C8-4F41-AE59-E3CC4F6A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CA9F11-E3A3-492F-9B87-2DB1A3E92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B4A291F-CA9C-4B48-B727-BD8D17777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CD7D45-122F-4199-85C4-793B5924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AEDE53-C6D5-47E9-8BF6-D20585B6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6061B5-32E5-4864-85C3-E68B3794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14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CD772-9573-4865-BFB3-544EB1C5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A2F5F7-09CB-47F0-BD49-371A30B4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36F062-4941-45C2-9BE4-E6CF0475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44506B-28F3-4B5F-BCBF-5A04D3A5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98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8E1BB76-CF5B-4ECB-BA20-CD2B9190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638116-11F8-4E3A-8CD5-A51BD2FF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9FE952-DC53-4F95-A2E4-BB21EB76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5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EF7A3-E7A2-47D3-ABB7-D372CEC4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E7EB32-12FC-4428-AC00-460F22BA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ABCDC0-BF88-4339-8A67-E7B8EFF9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D6D776-73BA-412E-B76D-4B932679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B16569-93BE-4B23-9415-F85A24C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DEBC23-5854-4377-9CE0-372341B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28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670A7-4C17-4059-9792-F061E6A2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63F697-81E0-4122-9A93-6817C0043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FD60AE-5B5E-4EE1-BF92-1E69C6214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8C8250-FDAE-4D2B-9A96-808E1BB9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0F3-35A4-44F4-A7A1-84DECECC171F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E7AA68-1156-4ECB-A020-BCD25AF7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32A55A-0E6F-4053-B8CC-61A9AFB3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35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574FB00-17ED-45EF-A194-C1A54D5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523DC6-394A-4BE0-A484-89E9A85A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1F7770-2F7D-46A8-B514-F37A8820C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00F3-35A4-44F4-A7A1-84DECECC171F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313F0-582D-411A-BB92-FE77F7C70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2B4EF4-8D32-4BFC-99F0-BDE48AB81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E8D7-1A74-477F-858A-C4FBCC43FC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96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16121A-B549-47AF-AE27-363707B55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05A2B608-A61C-4D19-ACAE-9ACA97823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206" y="3784224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1ra. REUNIÓN BLOQUE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12 y 13 de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Octubre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2019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pic>
        <p:nvPicPr>
          <p:cNvPr id="13" name="Picture 12" descr="LOGO EQUIPO ENTRANTE  2019.png">
            <a:extLst>
              <a:ext uri="{FF2B5EF4-FFF2-40B4-BE49-F238E27FC236}">
                <a16:creationId xmlns:a16="http://schemas.microsoft.com/office/drawing/2014/main" xmlns="" id="{36FB24F3-A80C-46E3-805C-FE8EA256B9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"/>
          <a:stretch/>
        </p:blipFill>
        <p:spPr>
          <a:xfrm>
            <a:off x="8500961" y="2319404"/>
            <a:ext cx="2584433" cy="2666382"/>
          </a:xfrm>
          <a:prstGeom prst="rect">
            <a:avLst/>
          </a:prstGeom>
        </p:spPr>
      </p:pic>
      <p:pic>
        <p:nvPicPr>
          <p:cNvPr id="14" name="Picture 13" descr="1logomfc.png">
            <a:extLst>
              <a:ext uri="{FF2B5EF4-FFF2-40B4-BE49-F238E27FC236}">
                <a16:creationId xmlns:a16="http://schemas.microsoft.com/office/drawing/2014/main" xmlns="" id="{0201F5CF-5630-47D8-9D17-57E7CE7545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18" y="1848762"/>
            <a:ext cx="1903922" cy="3332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216FE0-38E1-4593-B005-7983EC84EA70}"/>
              </a:ext>
            </a:extLst>
          </p:cNvPr>
          <p:cNvSpPr txBox="1"/>
          <p:nvPr/>
        </p:nvSpPr>
        <p:spPr>
          <a:xfrm>
            <a:off x="874427" y="6418872"/>
            <a:ext cx="103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</a:t>
            </a:r>
            <a:r>
              <a:rPr lang="es-ES_tradnl" i="1" spc="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Dios</a:t>
            </a:r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, testimonio vivo de santidad"</a:t>
            </a:r>
            <a:endParaRPr lang="en-US" i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AED8FB6-5445-4986-9557-CC327502AA90}"/>
              </a:ext>
            </a:extLst>
          </p:cNvPr>
          <p:cNvSpPr txBox="1"/>
          <p:nvPr/>
        </p:nvSpPr>
        <p:spPr>
          <a:xfrm>
            <a:off x="8270543" y="116876"/>
            <a:ext cx="369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600" i="1" dirty="0">
                <a:solidFill>
                  <a:schemeClr val="bg1"/>
                </a:solidFill>
                <a:latin typeface="Century Gothic"/>
                <a:cs typeface="Century Gothic"/>
              </a:rPr>
              <a:t>Equipo Coordinador </a:t>
            </a:r>
            <a:r>
              <a:rPr lang="es-ES_tradnl" sz="1600" i="1" dirty="0" smtClean="0">
                <a:solidFill>
                  <a:schemeClr val="bg1"/>
                </a:solidFill>
                <a:latin typeface="Century Gothic"/>
                <a:cs typeface="Century Gothic"/>
              </a:rPr>
              <a:t>Nacional</a:t>
            </a:r>
          </a:p>
          <a:p>
            <a:pPr algn="r"/>
            <a:r>
              <a:rPr lang="es-ES_tradnl" sz="1600" i="1" dirty="0" smtClean="0">
                <a:solidFill>
                  <a:schemeClr val="bg1"/>
                </a:solidFill>
                <a:latin typeface="Century Gothic"/>
                <a:cs typeface="Century Gothic"/>
              </a:rPr>
              <a:t>2019-2022</a:t>
            </a:r>
            <a:endParaRPr lang="en-US" sz="1600" i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7EE3DF-8D25-42E5-89C7-2483BDB144FA}"/>
              </a:ext>
            </a:extLst>
          </p:cNvPr>
          <p:cNvSpPr txBox="1"/>
          <p:nvPr/>
        </p:nvSpPr>
        <p:spPr>
          <a:xfrm>
            <a:off x="116426" y="320884"/>
            <a:ext cx="3152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Movimiento</a:t>
            </a:r>
            <a:r>
              <a:rPr lang="es-ES_tradnl" sz="1600" b="1" dirty="0">
                <a:solidFill>
                  <a:schemeClr val="bg1"/>
                </a:solidFill>
                <a:latin typeface="Century Gothic"/>
                <a:cs typeface="Century Gothic"/>
              </a:rPr>
              <a:t> Familiar Cristiano</a:t>
            </a:r>
            <a:endParaRPr lang="en-US" sz="16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15496" y="945094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</a:rPr>
              <a:t>ORACIONES</a:t>
            </a:r>
            <a:endParaRPr lang="es-MX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735001" y="235318"/>
            <a:ext cx="7364334" cy="6108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48312"/>
              </a:buClr>
              <a:buFont typeface="Calibri" panose="020F0502020204030204" pitchFamily="34" charset="0"/>
              <a:buNone/>
              <a:defRPr/>
            </a:pPr>
            <a:r>
              <a:rPr lang="es-MX" sz="4400" dirty="0" smtClean="0">
                <a:solidFill>
                  <a:prstClr val="white"/>
                </a:solidFill>
              </a:rPr>
              <a:t>El Ángelus</a:t>
            </a:r>
            <a:endParaRPr lang="es-MX" sz="4400" dirty="0">
              <a:solidFill>
                <a:prstClr val="white"/>
              </a:solidFill>
            </a:endParaRPr>
          </a:p>
        </p:txBody>
      </p:sp>
      <p:sp>
        <p:nvSpPr>
          <p:cNvPr id="8" name="1 Rectángulo"/>
          <p:cNvSpPr/>
          <p:nvPr/>
        </p:nvSpPr>
        <p:spPr>
          <a:xfrm>
            <a:off x="978794" y="1081477"/>
            <a:ext cx="1068946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400" b="1" dirty="0">
                <a:solidFill>
                  <a:srgbClr val="000000"/>
                </a:solidFill>
                <a:cs typeface="Arial" charset="0"/>
              </a:rPr>
              <a:t> </a:t>
            </a:r>
            <a:r>
              <a:rPr lang="es-ES_tradnl" dirty="0">
                <a:solidFill>
                  <a:srgbClr val="000000"/>
                </a:solidFill>
                <a:cs typeface="Arial" charset="0"/>
              </a:rPr>
              <a:t> </a:t>
            </a:r>
            <a:r>
              <a:rPr lang="es-ES_tradnl" sz="1600" b="1" dirty="0" smtClean="0">
                <a:solidFill>
                  <a:srgbClr val="000000"/>
                </a:solidFill>
                <a:cs typeface="Arial" charset="0"/>
              </a:rPr>
              <a:t>V</a:t>
            </a: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. </a:t>
            </a: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El Ángel del Señor anunció a María. </a:t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R. Y concibió por obra del Espíritu Santo.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/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Dios te salve, María... Santa María...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 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V. He aquí la esclava del Señor. </a:t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R. Hágase en mí según tu palabra.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/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Dios te salve, María... Santa María...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 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V. Y el Verbo se hizo carne. </a:t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R. Y habitó entre nosotros.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/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Dios te salve, María... Santa María...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 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V. Ruega por nosotros, santa Madre de Dios. </a:t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R. Para que seamos dignos de alcanzar las promesas de Cristo. 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 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srgbClr val="000000"/>
                </a:solidFill>
                <a:cs typeface="Arial" charset="0"/>
              </a:rPr>
              <a:t>Oremos: </a:t>
            </a: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/>
            </a:r>
            <a:br>
              <a:rPr lang="es-ES_tradnl" sz="1600" b="1" dirty="0">
                <a:solidFill>
                  <a:srgbClr val="000000"/>
                </a:solidFill>
                <a:cs typeface="Arial" charset="0"/>
              </a:rPr>
            </a:b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Derrama, Señor, tu gracia sobre nosotros, que, por el anuncio del Ángel, hemos conocido la encarnación de tu Hijo, para que lleguemos, por su pasión y su cruz, a la gloria de la resurrección. Por Jesucristo, nuestro Señor</a:t>
            </a:r>
            <a:r>
              <a:rPr lang="es-ES_tradnl" sz="1600" b="1" dirty="0" smtClean="0">
                <a:solidFill>
                  <a:srgbClr val="000000"/>
                </a:solidFill>
                <a:cs typeface="Arial" charset="0"/>
              </a:rPr>
              <a:t>.                 </a:t>
            </a:r>
            <a:r>
              <a:rPr lang="es-ES_tradnl" sz="1600" b="1" dirty="0">
                <a:solidFill>
                  <a:srgbClr val="000000"/>
                </a:solidFill>
                <a:cs typeface="Arial" charset="0"/>
              </a:rPr>
              <a:t>R. Amén.</a:t>
            </a:r>
            <a:endParaRPr lang="es-MX" sz="1600" b="1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2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8" name="Marcador de contenido 6"/>
          <p:cNvSpPr txBox="1">
            <a:spLocks/>
          </p:cNvSpPr>
          <p:nvPr/>
        </p:nvSpPr>
        <p:spPr>
          <a:xfrm>
            <a:off x="136478" y="1457681"/>
            <a:ext cx="12055521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Ven,  </a:t>
            </a:r>
            <a:r>
              <a:rPr kumimoji="0" lang="es-ES" sz="240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Esp</a:t>
            </a:r>
            <a:r>
              <a:rPr lang="es-MX" sz="2400" dirty="0" err="1" smtClean="0">
                <a:solidFill>
                  <a:sysClr val="windowText" lastClr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ír</a:t>
            </a:r>
            <a:r>
              <a:rPr kumimoji="0" lang="es-ES" sz="240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itu</a:t>
            </a: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Santo, 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llena los corazones de tus fieles y enciende en ellos el fuego de tu amor.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Envía Señor, tu Espíritu, y todas las cosas serán creadas y</a:t>
            </a:r>
            <a:r>
              <a:rPr kumimoji="0" lang="es-ES" sz="240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se renovará la faz de la Tierra.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Oh Dios, que has instruido los corazones de tus fieles con la luz del Espíritu Santo,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danos a saber rectamente la verdad según tu mismo Espíritu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y gozar para siempre de tus consuelos, 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por Jesucristo nuestro Señor.           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Calibri" pitchFamily="34" charset="0"/>
                <a:cs typeface="Arial" pitchFamily="34" charset="0"/>
              </a:rPr>
              <a:t>AMEN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735001" y="221670"/>
            <a:ext cx="7364334" cy="6108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s-MX" sz="4400" dirty="0" smtClean="0">
                <a:solidFill>
                  <a:schemeClr val="bg1"/>
                </a:solidFill>
                <a:latin typeface="Calibri"/>
              </a:rPr>
              <a:t>Espíritu Santo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96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2735001" y="221670"/>
            <a:ext cx="7364334" cy="6108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s-MX" sz="4400" dirty="0" smtClean="0">
                <a:solidFill>
                  <a:schemeClr val="bg1"/>
                </a:solidFill>
                <a:latin typeface="Calibri"/>
              </a:rPr>
              <a:t>Oración a la Sagrada Familia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735581"/>
              </p:ext>
            </p:extLst>
          </p:nvPr>
        </p:nvGraphicFramePr>
        <p:xfrm>
          <a:off x="177428" y="982635"/>
          <a:ext cx="11709769" cy="10388078"/>
        </p:xfrm>
        <a:graphic>
          <a:graphicData uri="http://schemas.openxmlformats.org/drawingml/2006/table">
            <a:tbl>
              <a:tblPr firstRow="1" firstCol="1" bandRow="1"/>
              <a:tblGrid>
                <a:gridCol w="11709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997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s-MX" sz="1100" b="1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ES" sz="2400" b="0" dirty="0">
                          <a:latin typeface="Arial" pitchFamily="34" charset="0"/>
                          <a:cs typeface="Arial" pitchFamily="34" charset="0"/>
                        </a:rPr>
                        <a:t>Jesús, María y José</a:t>
                      </a:r>
                    </a:p>
                    <a:p>
                      <a:pPr algn="ctr"/>
                      <a:r>
                        <a:rPr lang="es-ES" sz="2400" b="0" dirty="0">
                          <a:latin typeface="Arial" pitchFamily="34" charset="0"/>
                          <a:cs typeface="Arial" pitchFamily="34" charset="0"/>
                        </a:rPr>
                        <a:t>En ustedes contemplamos el esplendor del verdadero amor,</a:t>
                      </a:r>
                    </a:p>
                    <a:p>
                      <a:pPr algn="ctr"/>
                      <a:r>
                        <a:rPr lang="es-ES" sz="2400" b="0" dirty="0">
                          <a:latin typeface="Arial" pitchFamily="34" charset="0"/>
                          <a:cs typeface="Arial" pitchFamily="34" charset="0"/>
                        </a:rPr>
                        <a:t>a ustedes</a:t>
                      </a:r>
                      <a:r>
                        <a:rPr lang="es-ES" sz="2400" b="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ES" sz="2400" b="0" dirty="0">
                          <a:latin typeface="Arial" pitchFamily="34" charset="0"/>
                          <a:cs typeface="Arial" pitchFamily="34" charset="0"/>
                        </a:rPr>
                        <a:t>confiados nos dirigimos.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Santa</a:t>
                      </a:r>
                      <a:r>
                        <a:rPr lang="es-ES" sz="2400" b="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Familia </a:t>
                      </a:r>
                      <a:r>
                        <a:rPr lang="es-ES" sz="2400" b="0" dirty="0">
                          <a:latin typeface="Arial" pitchFamily="34" charset="0"/>
                          <a:cs typeface="Arial" pitchFamily="34" charset="0"/>
                        </a:rPr>
                        <a:t>de Nazaret</a:t>
                      </a:r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,  haz </a:t>
                      </a:r>
                      <a:r>
                        <a:rPr lang="es-ES" sz="2400" b="0" dirty="0">
                          <a:latin typeface="Arial" pitchFamily="34" charset="0"/>
                          <a:cs typeface="Arial" pitchFamily="34" charset="0"/>
                        </a:rPr>
                        <a:t>también de nuestras familias</a:t>
                      </a:r>
                    </a:p>
                    <a:p>
                      <a:pPr algn="ctr"/>
                      <a:r>
                        <a:rPr lang="es-ES" sz="2400" b="0" dirty="0">
                          <a:latin typeface="Arial" pitchFamily="34" charset="0"/>
                          <a:cs typeface="Arial" pitchFamily="34" charset="0"/>
                        </a:rPr>
                        <a:t>lugar de comunión y cenáculo de </a:t>
                      </a:r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oración,</a:t>
                      </a:r>
                      <a:r>
                        <a:rPr lang="es-ES" sz="2400" b="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ES" sz="2400" b="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auténticas </a:t>
                      </a:r>
                      <a:r>
                        <a:rPr lang="es-ES" sz="2400" b="0" dirty="0">
                          <a:latin typeface="Arial" pitchFamily="34" charset="0"/>
                          <a:cs typeface="Arial" pitchFamily="34" charset="0"/>
                        </a:rPr>
                        <a:t>escuelas del </a:t>
                      </a:r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Evangelio</a:t>
                      </a:r>
                      <a:r>
                        <a:rPr lang="es-ES" sz="2400" b="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ES" sz="2400" b="0" baseline="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y pequeñas </a:t>
                      </a:r>
                      <a:r>
                        <a:rPr lang="es-ES" sz="2400" b="0" dirty="0">
                          <a:latin typeface="Arial" pitchFamily="34" charset="0"/>
                          <a:cs typeface="Arial" pitchFamily="34" charset="0"/>
                        </a:rPr>
                        <a:t>iglesias domésticas.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Santa </a:t>
                      </a:r>
                      <a:r>
                        <a:rPr lang="es-ES" sz="2400" b="0" dirty="0">
                          <a:latin typeface="Arial" pitchFamily="34" charset="0"/>
                          <a:cs typeface="Arial" pitchFamily="34" charset="0"/>
                        </a:rPr>
                        <a:t>Familia de Nazaret,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que </a:t>
                      </a:r>
                      <a:r>
                        <a:rPr lang="es-ES" sz="2400" b="0" dirty="0">
                          <a:latin typeface="Arial" pitchFamily="34" charset="0"/>
                          <a:cs typeface="Arial" pitchFamily="34" charset="0"/>
                        </a:rPr>
                        <a:t>nunca más haya en las </a:t>
                      </a:r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familias</a:t>
                      </a:r>
                      <a:r>
                        <a:rPr lang="es-ES" sz="2400" b="0" baseline="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episodios </a:t>
                      </a:r>
                      <a:r>
                        <a:rPr lang="es-ES" sz="2400" b="0" dirty="0">
                          <a:latin typeface="Arial" pitchFamily="34" charset="0"/>
                          <a:cs typeface="Arial" pitchFamily="34" charset="0"/>
                        </a:rPr>
                        <a:t>de violencia,  de cerrazón y división</a:t>
                      </a:r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  <a:p>
                      <a:pPr algn="ctr"/>
                      <a:r>
                        <a:rPr lang="es-ES" sz="2400" b="0" dirty="0" smtClean="0">
                          <a:latin typeface="Arial" pitchFamily="34" charset="0"/>
                          <a:cs typeface="Arial" pitchFamily="34" charset="0"/>
                        </a:rPr>
                        <a:t> que quien haya sido herido o escandalizado sea pronto consolado y curado.</a:t>
                      </a:r>
                    </a:p>
                    <a:p>
                      <a:pPr algn="ctr"/>
                      <a:r>
                        <a:rPr lang="es-ES" sz="24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Santa Familia de Nazaret, haz tomar conciencia a todos del </a:t>
                      </a:r>
                      <a:r>
                        <a:rPr lang="es-ES" sz="24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carácter sagrado e inviolable de la familia, de su belleza en el proyecto de Dios.</a:t>
                      </a:r>
                    </a:p>
                    <a:p>
                      <a:pPr algn="ctr"/>
                      <a:endParaRPr lang="es-ES" sz="2400" b="0" baseline="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ES" sz="24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Jesús, María y José, escuchar,  acoger  nuestra súplica.   </a:t>
                      </a:r>
                    </a:p>
                    <a:p>
                      <a:pPr algn="ctr"/>
                      <a:r>
                        <a:rPr lang="es-ES" sz="2400" b="1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AMEN</a:t>
                      </a:r>
                      <a:endParaRPr lang="es-MX" sz="24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8640" marR="586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99798">
                <a:tc>
                  <a:txBody>
                    <a:bodyPr/>
                    <a:lstStyle/>
                    <a:p>
                      <a:pPr algn="ctr"/>
                      <a:endParaRPr lang="es-MX" sz="24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8640" marR="586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0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8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735001" y="221670"/>
            <a:ext cx="7364334" cy="6108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s-MX" sz="4400" dirty="0" smtClean="0">
                <a:solidFill>
                  <a:schemeClr val="bg1"/>
                </a:solidFill>
                <a:latin typeface="Calibri"/>
              </a:rPr>
              <a:t>Irradiar a Cristo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723873"/>
              </p:ext>
            </p:extLst>
          </p:nvPr>
        </p:nvGraphicFramePr>
        <p:xfrm>
          <a:off x="54592" y="982635"/>
          <a:ext cx="12050968" cy="6634175"/>
        </p:xfrm>
        <a:graphic>
          <a:graphicData uri="http://schemas.openxmlformats.org/drawingml/2006/table">
            <a:tbl>
              <a:tblPr firstRow="1" firstCol="1" bandRow="1"/>
              <a:tblGrid>
                <a:gridCol w="12050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341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s-MX" sz="1400" b="1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¡Oh Jesús!, </a:t>
                      </a:r>
                      <a:r>
                        <a:rPr lang="es-ES" sz="2400" b="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ayúdame</a:t>
                      </a:r>
                      <a:r>
                        <a:rPr lang="es-ES" sz="2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a esparcir tu fragancia donde quiera que vaya.</a:t>
                      </a:r>
                      <a:endParaRPr lang="es-MX" sz="2400" b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Inunda mi alma de tu espíritu y vida.</a:t>
                      </a:r>
                      <a:endParaRPr lang="es-MX" sz="2400" b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Aduéñate tan por completo de </a:t>
                      </a:r>
                      <a:r>
                        <a:rPr lang="es-MX" sz="2400" b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mí, que </a:t>
                      </a:r>
                      <a:r>
                        <a:rPr lang="es-MX" sz="2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toda mi vida sea una irradiación de la tuya.</a:t>
                      </a:r>
                      <a:br>
                        <a:rPr lang="es-MX" sz="2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s-MX" sz="2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Ilumina por mi medio y de tal manera toma posesión de mí, </a:t>
                      </a:r>
                      <a:endParaRPr lang="es-MX" sz="2400" b="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que </a:t>
                      </a:r>
                      <a:r>
                        <a:rPr lang="es-MX" sz="2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cada alma con la que yo entre en contacto pueda sentir tu presencia en mi alma.</a:t>
                      </a:r>
                      <a:br>
                        <a:rPr lang="es-MX" sz="2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s-MX" sz="2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Que al verme no me vea a mí, sino a </a:t>
                      </a:r>
                      <a:r>
                        <a:rPr lang="es-MX" sz="2400" b="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Tí</a:t>
                      </a:r>
                      <a:r>
                        <a:rPr lang="es-MX" sz="2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en </a:t>
                      </a:r>
                      <a:r>
                        <a:rPr lang="es-MX" sz="2400" b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mí.  Permanece </a:t>
                      </a:r>
                      <a:r>
                        <a:rPr lang="es-MX" sz="2400" b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en mí. </a:t>
                      </a:r>
                      <a:endParaRPr lang="es-MX" sz="2400" b="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b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Así resplandeceré con tu mismo resplandor</a:t>
                      </a:r>
                      <a:r>
                        <a:rPr lang="es-MX" sz="2000" b="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y que mi resplandor sirva de luz para los demás.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Mi luz toda de ti vendrá, Jesús; ni el mas leve rayo será mío.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Serás tú el que iluminarás a otros por mi medio.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Sugiéreme la alabanza que mas te agrada iluminando a otros a mi alrededor.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Que no te pregone con palabras, si no con mi ejemplo,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 el influjo de lo que yo lleve a cabo,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Con el destello visible del amor que mi corazón saca de ti.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400" b="1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AMEN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MX" sz="2000" b="0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MX" sz="20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8640" marR="586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95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2735001" y="221670"/>
            <a:ext cx="7364334" cy="6108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s-MX" sz="4400" dirty="0" smtClean="0">
                <a:solidFill>
                  <a:schemeClr val="bg1"/>
                </a:solidFill>
                <a:latin typeface="Calibri"/>
              </a:rPr>
              <a:t>Quiero Seguirte</a:t>
            </a:r>
            <a:r>
              <a:rPr kumimoji="0" lang="es-MX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880149"/>
              </p:ext>
            </p:extLst>
          </p:nvPr>
        </p:nvGraphicFramePr>
        <p:xfrm>
          <a:off x="610634" y="1037230"/>
          <a:ext cx="11090038" cy="5120640"/>
        </p:xfrm>
        <a:graphic>
          <a:graphicData uri="http://schemas.openxmlformats.org/drawingml/2006/table">
            <a:tbl>
              <a:tblPr firstRow="1" firstCol="1" bandRow="1"/>
              <a:tblGrid>
                <a:gridCol w="11090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56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Quiero seguirte, Señor, en medio de este mundo;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quiero seguirte en medio de tantas dificultades,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 medio de una sociedad que necesita cada vez más de ti;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 medio de tanta gente que, sin saberlo,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está hambrienta y necesitada de algo que la llene de verdad</a:t>
                      </a:r>
                      <a:r>
                        <a:rPr lang="es-MX" sz="28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Quiero seguirte, Señor, </a:t>
                      </a:r>
                      <a:endParaRPr lang="es-MX" sz="28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porque sé que me necesitas para crear un mundo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 </a:t>
                      </a: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donde reine cada vez más la justicia, el amor y la paz;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 mundo donde todos se puedan llamar algún día hermanos de verdad; </a:t>
                      </a:r>
                      <a:r>
                        <a:rPr lang="es-MX" sz="28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 </a:t>
                      </a: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mundo donde todos te reconozcan y se acerquen de nuevo a ti</a:t>
                      </a:r>
                      <a:r>
                        <a:rPr lang="es-MX" sz="28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; un </a:t>
                      </a: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mundo donde la única ley </a:t>
                      </a:r>
                      <a:endParaRPr lang="es-MX" sz="28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sea </a:t>
                      </a: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amarnos como tú nos amaste.</a:t>
                      </a:r>
                    </a:p>
                  </a:txBody>
                  <a:tcPr marL="58640" marR="586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96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735001" y="221670"/>
            <a:ext cx="7364334" cy="6108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s-MX" sz="4400" dirty="0" smtClean="0">
                <a:solidFill>
                  <a:schemeClr val="bg1"/>
                </a:solidFill>
                <a:latin typeface="Calibri"/>
              </a:rPr>
              <a:t>Quiero seguirte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951599"/>
              </p:ext>
            </p:extLst>
          </p:nvPr>
        </p:nvGraphicFramePr>
        <p:xfrm>
          <a:off x="937839" y="1308721"/>
          <a:ext cx="10351485" cy="5013960"/>
        </p:xfrm>
        <a:graphic>
          <a:graphicData uri="http://schemas.openxmlformats.org/drawingml/2006/table">
            <a:tbl>
              <a:tblPr firstRow="1" firstCol="1" bandRow="1"/>
              <a:tblGrid>
                <a:gridCol w="103514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69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Hoy, Señor, quiero renovar mi opción por ti.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Quiero decirte que sigues siendo importante en mi vida,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que te necesito.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Quiero decirte que sin ti estaría perdido y desorientado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porque tú eres luz para mis ojos y calor para mi alma.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Sé, Señor, que tenerte en el centro de mi vida no es fácil,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que las dificultades afloraran sin yo buscarlas.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Algunas veces serán los que me rodean que me invitarán a dejarte; </a:t>
                      </a:r>
                      <a:r>
                        <a:rPr lang="es-MX" sz="28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otras </a:t>
                      </a: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será mi pereza, mi comodidad, mi orgullo, mi «yo».</a:t>
                      </a:r>
                    </a:p>
                  </a:txBody>
                  <a:tcPr marL="58640" marR="586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29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278519"/>
              </p:ext>
            </p:extLst>
          </p:nvPr>
        </p:nvGraphicFramePr>
        <p:xfrm>
          <a:off x="1242650" y="1310184"/>
          <a:ext cx="10180526" cy="4446701"/>
        </p:xfrm>
        <a:graphic>
          <a:graphicData uri="http://schemas.openxmlformats.org/drawingml/2006/table">
            <a:tbl>
              <a:tblPr firstRow="1" firstCol="1" bandRow="1"/>
              <a:tblGrid>
                <a:gridCol w="101805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467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pesar de todo, quiero lanzarme al vacío,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quiero apostar por ti.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Porque sé que sólo quien apuesta en esta vida es capaz de ganar algo; </a:t>
                      </a:r>
                      <a:r>
                        <a:rPr lang="es-MX" sz="28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porque </a:t>
                      </a: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sé que seguirte es hacer un ejercicio de confianza total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 yo estoy dispuesto a realizarlo,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porque tú no me vas a defraudar</a:t>
                      </a:r>
                      <a:r>
                        <a:rPr lang="es-MX" sz="28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Amén.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8640" marR="586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Marcador de contenido 2"/>
          <p:cNvSpPr txBox="1">
            <a:spLocks/>
          </p:cNvSpPr>
          <p:nvPr/>
        </p:nvSpPr>
        <p:spPr>
          <a:xfrm>
            <a:off x="2735001" y="235318"/>
            <a:ext cx="7364334" cy="6108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s-MX" sz="4400" dirty="0" smtClean="0">
                <a:solidFill>
                  <a:schemeClr val="bg1"/>
                </a:solidFill>
                <a:latin typeface="Calibri"/>
              </a:rPr>
              <a:t>Quiero seguirte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05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735001" y="235318"/>
            <a:ext cx="7364334" cy="6108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48312"/>
              </a:buClr>
              <a:buFont typeface="Calibri" panose="020F0502020204030204" pitchFamily="34" charset="0"/>
              <a:buNone/>
              <a:defRPr/>
            </a:pPr>
            <a:r>
              <a:rPr lang="es-MX" sz="4400" dirty="0" smtClean="0">
                <a:solidFill>
                  <a:prstClr val="white"/>
                </a:solidFill>
              </a:rPr>
              <a:t>Por la Paz</a:t>
            </a:r>
            <a:endParaRPr lang="es-MX" sz="4400" dirty="0">
              <a:solidFill>
                <a:prstClr val="white"/>
              </a:solidFill>
            </a:endParaRPr>
          </a:p>
        </p:txBody>
      </p:sp>
      <p:graphicFrame>
        <p:nvGraphicFramePr>
          <p:cNvPr id="8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647712"/>
              </p:ext>
            </p:extLst>
          </p:nvPr>
        </p:nvGraphicFramePr>
        <p:xfrm>
          <a:off x="1348145" y="1226659"/>
          <a:ext cx="9144000" cy="5070763"/>
        </p:xfrm>
        <a:graphic>
          <a:graphicData uri="http://schemas.openxmlformats.org/drawingml/2006/table">
            <a:tbl>
              <a:tblPr firstRow="1" firstCol="1" bandRow="1"/>
              <a:tblGrid>
                <a:gridCol w="91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70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Señor Jesús, tú eres nuestra paz,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mira nuestra  Patria dañada por la violencia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y dispersa por el miedo y la  inseguridad.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Consuela el dolor de quienes sufren.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Da acierto a  las decisiones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de quienes nos gobiernan.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Toca el corazón de quienes olvidan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que somos hermanos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y provocan sufrimiento y muerte.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itchFamily="34" charset="0"/>
                          <a:cs typeface="Arial" panose="020B0604020202020204" pitchFamily="34" charset="0"/>
                        </a:rPr>
                        <a:t>Dales el don de la conversión.</a:t>
                      </a:r>
                      <a:endParaRPr lang="es-MX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640" marR="586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8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ue and yellow&#10;&#10;Description automatically generated">
            <a:extLst>
              <a:ext uri="{FF2B5EF4-FFF2-40B4-BE49-F238E27FC236}">
                <a16:creationId xmlns:a16="http://schemas.microsoft.com/office/drawing/2014/main" xmlns="" id="{523D31FB-C508-48E6-A60B-D567817B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2397" y="6457333"/>
            <a:ext cx="12000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i="1" spc="3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"Familias convertidas al amor de Dios, testimonio vivo de santidad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735001" y="235318"/>
            <a:ext cx="7364334" cy="6108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8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48312"/>
              </a:buClr>
              <a:buFont typeface="Calibri" panose="020F0502020204030204" pitchFamily="34" charset="0"/>
              <a:buNone/>
              <a:defRPr/>
            </a:pPr>
            <a:r>
              <a:rPr lang="es-MX" sz="4400" dirty="0" smtClean="0">
                <a:solidFill>
                  <a:prstClr val="white"/>
                </a:solidFill>
              </a:rPr>
              <a:t>Por la Paz</a:t>
            </a:r>
            <a:endParaRPr lang="es-MX" sz="4400" dirty="0">
              <a:solidFill>
                <a:prstClr val="white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10154" y="1456867"/>
            <a:ext cx="82061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defRPr/>
            </a:pPr>
            <a:r>
              <a:rPr lang="es-MX" sz="2800" dirty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Protege a las familias,</a:t>
            </a:r>
          </a:p>
          <a:p>
            <a:pPr lvl="0" algn="ctr" eaLnBrk="0" hangingPunct="0">
              <a:defRPr/>
            </a:pPr>
            <a:r>
              <a:rPr lang="es-MX" sz="2800" dirty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a nuestros niños, adolescentes y jóvenes, </a:t>
            </a:r>
          </a:p>
          <a:p>
            <a:pPr lvl="0" algn="ctr" eaLnBrk="0" hangingPunct="0">
              <a:defRPr/>
            </a:pPr>
            <a:r>
              <a:rPr lang="es-MX" sz="2800" dirty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a nuestros pueblos y comunidades.</a:t>
            </a:r>
          </a:p>
          <a:p>
            <a:pPr lvl="0" algn="ctr" eaLnBrk="0" hangingPunct="0">
              <a:defRPr/>
            </a:pPr>
            <a:endParaRPr lang="es-MX" sz="2800" dirty="0">
              <a:solidFill>
                <a:prstClr val="black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lvl="0" algn="ctr" eaLnBrk="0" hangingPunct="0">
              <a:defRPr/>
            </a:pPr>
            <a:r>
              <a:rPr lang="es-MX" sz="2800" dirty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Que como discípulos misioneros tuyos,</a:t>
            </a:r>
          </a:p>
          <a:p>
            <a:pPr lvl="0" algn="ctr" eaLnBrk="0" hangingPunct="0">
              <a:defRPr/>
            </a:pPr>
            <a:r>
              <a:rPr lang="es-MX" sz="2800" dirty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ciudadanos responsables,</a:t>
            </a:r>
          </a:p>
          <a:p>
            <a:pPr lvl="0" algn="ctr" eaLnBrk="0" hangingPunct="0">
              <a:defRPr/>
            </a:pPr>
            <a:r>
              <a:rPr lang="es-MX" sz="2800" dirty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sepamos ser promotores de justicia y de paz, </a:t>
            </a:r>
          </a:p>
          <a:p>
            <a:pPr lvl="0" algn="ctr" eaLnBrk="0" hangingPunct="0">
              <a:defRPr/>
            </a:pPr>
            <a:r>
              <a:rPr lang="es-MX" sz="2800" dirty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para que en ti, </a:t>
            </a:r>
          </a:p>
          <a:p>
            <a:pPr lvl="0" algn="ctr" eaLnBrk="0" hangingPunct="0">
              <a:defRPr/>
            </a:pPr>
            <a:r>
              <a:rPr lang="es-MX" sz="2800" dirty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nuestro pueblo tenga vida digna. </a:t>
            </a:r>
            <a:endParaRPr lang="es-MX" sz="2800" dirty="0" smtClean="0">
              <a:solidFill>
                <a:prstClr val="black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lvl="0" algn="ctr" eaLnBrk="0" hangingPunct="0">
              <a:defRPr/>
            </a:pPr>
            <a:endParaRPr lang="es-MX" sz="2800" dirty="0">
              <a:solidFill>
                <a:prstClr val="black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lvl="0" algn="ctr" eaLnBrk="0" hangingPunct="0">
              <a:defRPr/>
            </a:pPr>
            <a:r>
              <a:rPr lang="es-MX" sz="2800" b="1" dirty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Amén.</a:t>
            </a:r>
            <a:endParaRPr lang="es-MX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1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687</Words>
  <Application>Microsoft Office PowerPoint</Application>
  <PresentationFormat>Panorámica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Century Gothic</vt:lpstr>
      <vt:lpstr>Office Theme</vt:lpstr>
      <vt:lpstr>ORACIONES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Alejandro Ramos</dc:creator>
  <cp:lastModifiedBy>usuariolap</cp:lastModifiedBy>
  <cp:revision>30</cp:revision>
  <dcterms:created xsi:type="dcterms:W3CDTF">2019-09-07T16:34:56Z</dcterms:created>
  <dcterms:modified xsi:type="dcterms:W3CDTF">2019-10-04T06:15:57Z</dcterms:modified>
</cp:coreProperties>
</file>