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handoutMasterIdLst>
    <p:handoutMasterId r:id="rId10"/>
  </p:handoutMasterIdLst>
  <p:sldIdLst>
    <p:sldId id="259" r:id="rId2"/>
    <p:sldId id="301" r:id="rId3"/>
    <p:sldId id="303" r:id="rId4"/>
    <p:sldId id="304" r:id="rId5"/>
    <p:sldId id="305" r:id="rId6"/>
    <p:sldId id="302" r:id="rId7"/>
    <p:sldId id="281" r:id="rId8"/>
  </p:sldIdLst>
  <p:sldSz cx="12192000" cy="6858000"/>
  <p:notesSz cx="6884988" cy="10018713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36">
          <p15:clr>
            <a:srgbClr val="A4A3A4"/>
          </p15:clr>
        </p15:guide>
        <p15:guide id="2" orient="horz" pos="4110">
          <p15:clr>
            <a:srgbClr val="A4A3A4"/>
          </p15:clr>
        </p15:guide>
        <p15:guide id="3" orient="horz" pos="151">
          <p15:clr>
            <a:srgbClr val="A4A3A4"/>
          </p15:clr>
        </p15:guide>
        <p15:guide id="4" orient="horz" pos="2449">
          <p15:clr>
            <a:srgbClr val="A4A3A4"/>
          </p15:clr>
        </p15:guide>
        <p15:guide id="5" orient="horz" pos="3566">
          <p15:clr>
            <a:srgbClr val="A4A3A4"/>
          </p15:clr>
        </p15:guide>
        <p15:guide id="6" orient="horz" pos="2545">
          <p15:clr>
            <a:srgbClr val="A4A3A4"/>
          </p15:clr>
        </p15:guide>
        <p15:guide id="7" orient="horz" pos="3845">
          <p15:clr>
            <a:srgbClr val="A4A3A4"/>
          </p15:clr>
        </p15:guide>
        <p15:guide id="8" pos="7353">
          <p15:clr>
            <a:srgbClr val="A4A3A4"/>
          </p15:clr>
        </p15:guide>
        <p15:guide id="9" pos="2588">
          <p15:clr>
            <a:srgbClr val="A4A3A4"/>
          </p15:clr>
        </p15:guide>
        <p15:guide id="10" pos="5091">
          <p15:clr>
            <a:srgbClr val="A4A3A4"/>
          </p15:clr>
        </p15:guide>
        <p15:guide id="11" pos="4969">
          <p15:clr>
            <a:srgbClr val="A4A3A4"/>
          </p15:clr>
        </p15:guide>
        <p15:guide id="12" pos="3779">
          <p15:clr>
            <a:srgbClr val="A4A3A4"/>
          </p15:clr>
        </p15:guide>
        <p15:guide id="13" pos="3901">
          <p15:clr>
            <a:srgbClr val="A4A3A4"/>
          </p15:clr>
        </p15:guide>
        <p15:guide id="14" pos="331">
          <p15:clr>
            <a:srgbClr val="A4A3A4"/>
          </p15:clr>
        </p15:guide>
        <p15:guide id="15" pos="27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5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B7D3"/>
    <a:srgbClr val="8BC5FF"/>
    <a:srgbClr val="99CCFF"/>
    <a:srgbClr val="6A8FBF"/>
    <a:srgbClr val="00A9D4"/>
    <a:srgbClr val="007B78"/>
    <a:srgbClr val="89BA17"/>
    <a:srgbClr val="FA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5" autoAdjust="0"/>
    <p:restoredTop sz="95374" autoAdjust="0"/>
  </p:normalViewPr>
  <p:slideViewPr>
    <p:cSldViewPr snapToGrid="0" snapToObjects="1">
      <p:cViewPr varScale="1">
        <p:scale>
          <a:sx n="148" d="100"/>
          <a:sy n="148" d="100"/>
        </p:scale>
        <p:origin x="912" y="192"/>
      </p:cViewPr>
      <p:guideLst>
        <p:guide orient="horz" pos="1136"/>
        <p:guide orient="horz" pos="4110"/>
        <p:guide orient="horz" pos="151"/>
        <p:guide orient="horz" pos="2449"/>
        <p:guide orient="horz" pos="3566"/>
        <p:guide orient="horz" pos="2545"/>
        <p:guide orient="horz" pos="3845"/>
        <p:guide pos="7353"/>
        <p:guide pos="2588"/>
        <p:guide pos="5091"/>
        <p:guide pos="4969"/>
        <p:guide pos="3779"/>
        <p:guide pos="3901"/>
        <p:guide pos="331"/>
        <p:guide pos="27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 snapToGrid="0" snapToObject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D8FBACF1-F363-BC4F-9C47-C1970F833708}" type="datetime1">
              <a:t>15.09.2016</a:t>
            </a:fld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1B9A97-BC26-094B-BD11-4D5C38615FA3}" type="slidenum">
              <a:rPr lang="en-US" altLang="en-US"/>
              <a:pPr/>
              <a:t>‹nr›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782057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ea typeface="+mn-ea"/>
              </a:defRPr>
            </a:lvl1pPr>
          </a:lstStyle>
          <a:p>
            <a:pPr>
              <a:defRPr/>
            </a:pPr>
            <a:fld id="{A6E2EC9F-CD17-B744-B49A-5863890FBA45}" type="datetime1">
              <a:t>15.09.2016</a:t>
            </a:fld>
            <a:r>
              <a:rPr lang="en-US"/>
              <a:t>2012-02-03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fld id="{F007400A-6DD0-914C-B9B6-A03595F4C8A4}" type="slidenum">
              <a:rPr lang="en-US" altLang="en-US"/>
              <a:pPr/>
              <a:t>‹nr›</a:t>
            </a:fld>
            <a:endParaRPr lang="en-US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ea typeface="+mn-ea"/>
              </a:defRPr>
            </a:lvl1pPr>
          </a:lstStyle>
          <a:p>
            <a:pPr>
              <a:defRPr/>
            </a:pPr>
            <a:r>
              <a:rPr lang="en-US"/>
              <a:t>  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50888"/>
            <a:ext cx="667861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ea typeface="+mn-ea"/>
              </a:defRPr>
            </a:lvl1pPr>
          </a:lstStyle>
          <a:p>
            <a:pPr>
              <a:defRPr/>
            </a:pPr>
            <a:r>
              <a:rPr lang="en-US"/>
              <a:t>   </a:t>
            </a:r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0584562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1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892C20C6-2402-3F44-9A99-1B91400E5493}" type="datetime1">
              <a:t>15.09.2016</a:t>
            </a:fld>
            <a:r>
              <a:rPr lang="en-US" altLang="en-US">
                <a:ea typeface="Arial" charset="0"/>
              </a:rPr>
              <a:t>2012-02-03 </a:t>
            </a:r>
          </a:p>
        </p:txBody>
      </p:sp>
      <p:sp>
        <p:nvSpPr>
          <p:cNvPr id="36867" name="Slide Number Placeholder 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813D8B8C-65AE-4C40-AAA2-03D0C1185E74}" type="slidenum">
              <a:rPr lang="en-US" altLang="en-US"/>
              <a:pPr algn="r" eaLnBrk="1" hangingPunct="1">
                <a:spcBef>
                  <a:spcPct val="50000"/>
                </a:spcBef>
              </a:pPr>
              <a:t>1</a:t>
            </a:fld>
            <a:endParaRPr lang="en-US" alt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ea typeface="Arial" charset="0"/>
              </a:rPr>
              <a:t>   </a:t>
            </a:r>
          </a:p>
        </p:txBody>
      </p:sp>
      <p:sp>
        <p:nvSpPr>
          <p:cNvPr id="36869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ea typeface="Arial" charset="0"/>
              </a:rPr>
              <a:t>   </a:t>
            </a:r>
          </a:p>
        </p:txBody>
      </p:sp>
      <p:sp>
        <p:nvSpPr>
          <p:cNvPr id="36870" name="Date Placeholder 1"/>
          <p:cNvSpPr txBox="1">
            <a:spLocks noGrp="1"/>
          </p:cNvSpPr>
          <p:nvPr/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C30B195E-C3B5-B941-AB33-CFAF9FED5C4E}" type="datetime1">
              <a:rPr lang="en-US" altLang="en-US"/>
              <a:pPr algn="r" eaLnBrk="1" hangingPunct="1">
                <a:spcBef>
                  <a:spcPct val="50000"/>
                </a:spcBef>
              </a:pPr>
              <a:t>9/12/16</a:t>
            </a:fld>
            <a:r>
              <a:rPr lang="en-US" altLang="en-US"/>
              <a:t>2012-02-03 </a:t>
            </a:r>
          </a:p>
        </p:txBody>
      </p:sp>
      <p:sp>
        <p:nvSpPr>
          <p:cNvPr id="36871" name="Slide Number Placeholder 2"/>
          <p:cNvSpPr txBox="1">
            <a:spLocks noGrp="1"/>
          </p:cNvSpPr>
          <p:nvPr/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CBCB7192-5446-B74E-A5EA-7D79DE21F3BF}" type="slidenum">
              <a:rPr lang="en-US" altLang="en-US"/>
              <a:pPr algn="r" eaLnBrk="1" hangingPunct="1">
                <a:spcBef>
                  <a:spcPct val="50000"/>
                </a:spcBef>
              </a:pPr>
              <a:t>1</a:t>
            </a:fld>
            <a:endParaRPr lang="en-US" altLang="en-US"/>
          </a:p>
        </p:txBody>
      </p:sp>
      <p:sp>
        <p:nvSpPr>
          <p:cNvPr id="36872" name="Header Placeholder 3"/>
          <p:cNvSpPr txBox="1">
            <a:spLocks noGrp="1"/>
          </p:cNvSpPr>
          <p:nvPr/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 </a:t>
            </a:r>
          </a:p>
        </p:txBody>
      </p:sp>
      <p:sp>
        <p:nvSpPr>
          <p:cNvPr id="36873" name="Footer Placeholder 5"/>
          <p:cNvSpPr txBox="1">
            <a:spLocks noGrp="1"/>
          </p:cNvSpPr>
          <p:nvPr/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 </a:t>
            </a:r>
          </a:p>
        </p:txBody>
      </p:sp>
      <p:sp>
        <p:nvSpPr>
          <p:cNvPr id="36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4"/>
          <p:cNvSpPr txBox="1">
            <a:spLocks noGrp="1"/>
          </p:cNvSpPr>
          <p:nvPr/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200" smtClean="0">
                <a:ea typeface="+mn-ea"/>
                <a:cs typeface="+mn-cs"/>
              </a:rPr>
              <a:t>2012-02-03 </a:t>
            </a:r>
          </a:p>
        </p:txBody>
      </p:sp>
      <p:sp>
        <p:nvSpPr>
          <p:cNvPr id="3" name="Footer Placeholder 5"/>
          <p:cNvSpPr txBox="1">
            <a:spLocks noGrp="1"/>
          </p:cNvSpPr>
          <p:nvPr/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1200" smtClean="0">
                <a:ea typeface="+mn-ea"/>
                <a:cs typeface="+mn-cs"/>
              </a:rPr>
              <a:t> </a:t>
            </a:r>
          </a:p>
        </p:txBody>
      </p:sp>
      <p:sp>
        <p:nvSpPr>
          <p:cNvPr id="36878" name="Slide Number Placeholder 7"/>
          <p:cNvSpPr txBox="1">
            <a:spLocks noGrp="1"/>
          </p:cNvSpPr>
          <p:nvPr/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4BF588FE-6785-DD40-B6E6-CD6D68EA03C7}" type="slidenum">
              <a:rPr lang="en-US" altLang="en-US"/>
              <a:pPr algn="r" eaLnBrk="1" hangingPunct="1">
                <a:spcBef>
                  <a:spcPct val="50000"/>
                </a:spcBef>
              </a:pPr>
              <a:t>1</a:t>
            </a:fld>
            <a:endParaRPr lang="en-US" altLang="en-US"/>
          </a:p>
        </p:txBody>
      </p:sp>
      <p:sp>
        <p:nvSpPr>
          <p:cNvPr id="5" name="Header Placeholder 8"/>
          <p:cNvSpPr txBox="1">
            <a:spLocks noGrp="1"/>
          </p:cNvSpPr>
          <p:nvPr/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1200" smtClean="0"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7704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6A785F6-58C5-4340-8B98-5C56B1F06685}" type="datetime1">
              <a:t>15.09.2016</a:t>
            </a:fld>
            <a:r>
              <a:rPr lang="en-US"/>
              <a:t>2012-02-03 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07400A-6DD0-914C-B9B6-A03595F4C8A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" name="Symbol zastępczy nagłówka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</a:t>
            </a:r>
          </a:p>
        </p:txBody>
      </p:sp>
      <p:sp>
        <p:nvSpPr>
          <p:cNvPr id="7" name="Symbol zastępczy stopki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45715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1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7FCFF6B7-0FD2-9448-9810-5DDED54B5B86}" type="datetime1">
              <a:t>15.09.2016</a:t>
            </a:fld>
            <a:r>
              <a:rPr lang="en-US" altLang="en-US">
                <a:ea typeface="Arial" charset="0"/>
              </a:rPr>
              <a:t>2012-02-03 </a:t>
            </a:r>
          </a:p>
        </p:txBody>
      </p:sp>
      <p:sp>
        <p:nvSpPr>
          <p:cNvPr id="67587" name="Slide Number Placeholder 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CC61E2D0-E9ED-694F-9F79-9A9926D7C921}" type="slidenum">
              <a:rPr lang="en-US" altLang="en-US"/>
              <a:pPr algn="r" eaLnBrk="1" hangingPunct="1">
                <a:spcBef>
                  <a:spcPct val="50000"/>
                </a:spcBef>
              </a:pPr>
              <a:t>7</a:t>
            </a:fld>
            <a:endParaRPr lang="en-US" altLang="en-US"/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ea typeface="Arial" charset="0"/>
              </a:rPr>
              <a:t>   </a:t>
            </a:r>
          </a:p>
        </p:txBody>
      </p:sp>
      <p:sp>
        <p:nvSpPr>
          <p:cNvPr id="67589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ea typeface="Arial" charset="0"/>
              </a:rPr>
              <a:t>   </a:t>
            </a:r>
          </a:p>
        </p:txBody>
      </p:sp>
      <p:sp>
        <p:nvSpPr>
          <p:cNvPr id="675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8492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2011" descr="Ericsson_Logo_Vertical_MSPowerPoint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313" y="431800"/>
            <a:ext cx="1027112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813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524933" y="1808164"/>
            <a:ext cx="11135784" cy="284003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>
              <a:defRPr sz="7000" smtClean="0">
                <a:latin typeface="Ericsson Capital TT" pitchFamily="2" charset="0"/>
              </a:defRPr>
            </a:lvl1pPr>
          </a:lstStyle>
          <a:p>
            <a:pPr lvl="0"/>
            <a:r>
              <a:rPr lang="en-US" noProof="0" smtClean="0"/>
              <a:t>Click to add Title</a:t>
            </a:r>
          </a:p>
        </p:txBody>
      </p:sp>
      <p:sp>
        <p:nvSpPr>
          <p:cNvPr id="4813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4934" y="5137150"/>
            <a:ext cx="11140017" cy="138588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b"/>
          <a:lstStyle>
            <a:lvl1pPr marL="0" indent="0">
              <a:buFont typeface="Arial" charset="0"/>
              <a:buNone/>
              <a:defRPr sz="3000" smtClean="0"/>
            </a:lvl1pPr>
          </a:lstStyle>
          <a:p>
            <a:pPr lvl="0"/>
            <a:r>
              <a:rPr lang="en-US" noProof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419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/>
          </p:nvPr>
        </p:nvSpPr>
        <p:spPr>
          <a:xfrm>
            <a:off x="524935" y="1795463"/>
            <a:ext cx="11140016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8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6193367" y="4010025"/>
            <a:ext cx="5471584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524934" y="4010025"/>
            <a:ext cx="5473700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7" y="1795463"/>
            <a:ext cx="11135784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11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6193367" y="1795463"/>
            <a:ext cx="5471584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6" y="1795463"/>
            <a:ext cx="5469467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1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4013201"/>
            <a:ext cx="5467351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3367" y="1795464"/>
            <a:ext cx="5467351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32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6197600" y="1795463"/>
            <a:ext cx="5467351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529167" y="4013201"/>
            <a:ext cx="546523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7" y="1795464"/>
            <a:ext cx="546523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15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6197600" y="4022725"/>
            <a:ext cx="5467351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529167" y="4022725"/>
            <a:ext cx="546523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7600" y="1804989"/>
            <a:ext cx="5467351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7" y="1804989"/>
            <a:ext cx="546523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93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3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6052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0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7" y="1800000"/>
            <a:ext cx="11135785" cy="38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1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1795464"/>
            <a:ext cx="5467351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5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8081433" y="1800225"/>
            <a:ext cx="3583517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305300" y="1800225"/>
            <a:ext cx="3583517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524933" y="1800225"/>
            <a:ext cx="3583517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5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524934" y="1800225"/>
            <a:ext cx="5473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3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9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524934" y="1800225"/>
            <a:ext cx="5139267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5139265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0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3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3367" y="239714"/>
            <a:ext cx="4324351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0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6191251" y="3545841"/>
            <a:ext cx="5473700" cy="297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1251" y="1797525"/>
            <a:ext cx="5473700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5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eftInfo"/>
          <p:cNvSpPr txBox="1">
            <a:spLocks noChangeArrowheads="1"/>
          </p:cNvSpPr>
          <p:nvPr/>
        </p:nvSpPr>
        <p:spPr bwMode="auto">
          <a:xfrm>
            <a:off x="-2516188" y="438150"/>
            <a:ext cx="235267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FFFFFF"/>
                </a:solidFill>
              </a:rPr>
              <a:t>Slide title </a:t>
            </a:r>
          </a:p>
          <a:p>
            <a:pPr algn="r" eaLnBrk="1" hangingPunct="1"/>
            <a:r>
              <a:rPr lang="en-US" altLang="en-US" sz="1200">
                <a:solidFill>
                  <a:srgbClr val="FFFFFF"/>
                </a:solidFill>
              </a:rPr>
              <a:t>44 pt</a:t>
            </a:r>
          </a:p>
          <a:p>
            <a:pPr algn="r" eaLnBrk="1" hangingPunct="1"/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/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/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/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/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/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/>
            <a:r>
              <a:rPr lang="en-US" altLang="en-US" sz="1200">
                <a:solidFill>
                  <a:srgbClr val="FFFFFF"/>
                </a:solidFill>
              </a:rPr>
              <a:t>Text and bullet level 1</a:t>
            </a:r>
          </a:p>
          <a:p>
            <a:pPr algn="r" eaLnBrk="1" hangingPunct="1"/>
            <a:r>
              <a:rPr lang="en-US" altLang="en-US" sz="1200">
                <a:solidFill>
                  <a:srgbClr val="FFFFFF"/>
                </a:solidFill>
              </a:rPr>
              <a:t> minimum 24 pt</a:t>
            </a:r>
          </a:p>
          <a:p>
            <a:pPr algn="r" eaLnBrk="1" hangingPunct="1"/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/>
            <a:r>
              <a:rPr lang="en-US" altLang="en-US" sz="1200">
                <a:solidFill>
                  <a:srgbClr val="FFFFFF"/>
                </a:solidFill>
              </a:rPr>
              <a:t>Bullets level 2-5</a:t>
            </a:r>
          </a:p>
          <a:p>
            <a:pPr algn="r" eaLnBrk="1" hangingPunct="1"/>
            <a:r>
              <a:rPr lang="en-US" altLang="en-US" sz="1200">
                <a:solidFill>
                  <a:srgbClr val="FFFFFF"/>
                </a:solidFill>
              </a:rPr>
              <a:t>minimum 20 pt</a:t>
            </a:r>
          </a:p>
          <a:p>
            <a:pPr algn="r" eaLnBrk="1" hangingPunct="1"/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/>
            <a:endParaRPr lang="en-US" altLang="en-US" sz="80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80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800">
              <a:solidFill>
                <a:schemeClr val="bg1"/>
              </a:solidFill>
            </a:endParaRPr>
          </a:p>
          <a:p>
            <a:pPr eaLnBrk="1" hangingPunct="1"/>
            <a:r>
              <a:rPr lang="en-US" altLang="en-US" sz="500">
                <a:solidFill>
                  <a:srgbClr val="9FB7D3"/>
                </a:solidFill>
              </a:rPr>
              <a:t>Characters for Embedded font:</a:t>
            </a:r>
            <a:br>
              <a:rPr lang="en-US" altLang="en-US" sz="500">
                <a:solidFill>
                  <a:srgbClr val="9FB7D3"/>
                </a:solidFill>
              </a:rPr>
            </a:br>
            <a:r>
              <a:rPr lang="en-US" altLang="en-US" sz="500">
                <a:solidFill>
                  <a:srgbClr val="9FB7D3"/>
                </a:solidFill>
                <a:latin typeface="Ericsson Capital TT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altLang="en-US" sz="500" i="1">
              <a:solidFill>
                <a:srgbClr val="9FB7D3"/>
              </a:solidFill>
              <a:latin typeface="Ericsson Capital TT" charset="0"/>
            </a:endParaRPr>
          </a:p>
          <a:p>
            <a:pPr eaLnBrk="1" hangingPunct="1"/>
            <a:endParaRPr lang="en-US" altLang="en-US" sz="500" i="1">
              <a:solidFill>
                <a:srgbClr val="9FB7D3"/>
              </a:solidFill>
              <a:latin typeface="Ericsson Capital TT" charset="0"/>
            </a:endParaRPr>
          </a:p>
          <a:p>
            <a:pPr eaLnBrk="1" hangingPunct="1"/>
            <a:r>
              <a:rPr lang="en-US" altLang="en-US" sz="500">
                <a:solidFill>
                  <a:srgbClr val="9FB7D3"/>
                </a:solidFill>
                <a:latin typeface="Ericsson Capital TT" charset="0"/>
              </a:rPr>
              <a:t>ΆΈΉΊΌΎΏΐΑΒΓΕΖΗΘΙΚΛΜΝΞΟΠΡΣΤΥΦΧΨΪΫΆΈΉΊΰαβγδεζηθικλνξορςΣΤΥΦΧΨΩΪΫΌΎΏ</a:t>
            </a:r>
            <a:endParaRPr lang="en-US" altLang="en-US" sz="500" i="1">
              <a:solidFill>
                <a:srgbClr val="9FB7D3"/>
              </a:solidFill>
              <a:latin typeface="Ericsson Capital TT" charset="0"/>
            </a:endParaRPr>
          </a:p>
          <a:p>
            <a:pPr eaLnBrk="1" hangingPunct="1"/>
            <a:r>
              <a:rPr lang="en-US" altLang="en-US" sz="500">
                <a:solidFill>
                  <a:srgbClr val="9FB7D3"/>
                </a:solidFill>
                <a:latin typeface="Ericsson Capital TT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500">
              <a:solidFill>
                <a:srgbClr val="9FB7D3"/>
              </a:solidFill>
              <a:latin typeface="Ericsson Capital TT" charset="0"/>
            </a:endParaRPr>
          </a:p>
          <a:p>
            <a:pPr algn="r" eaLnBrk="1" hangingPunct="1"/>
            <a:endParaRPr lang="en-US" altLang="en-US" sz="500">
              <a:solidFill>
                <a:schemeClr val="bg1"/>
              </a:solidFill>
              <a:latin typeface="Ericsson Capital TT" charset="0"/>
            </a:endParaRPr>
          </a:p>
          <a:p>
            <a:pPr algn="r" eaLnBrk="1" hangingPunct="1"/>
            <a:endParaRPr lang="en-US" altLang="en-US" sz="800">
              <a:solidFill>
                <a:schemeClr val="bg1"/>
              </a:solidFill>
              <a:latin typeface="Ericsson Capital TT" charset="0"/>
            </a:endParaRPr>
          </a:p>
          <a:p>
            <a:pPr algn="r" eaLnBrk="1" hangingPunct="1"/>
            <a:endParaRPr lang="en-US" altLang="en-US" sz="800">
              <a:solidFill>
                <a:schemeClr val="bg1"/>
              </a:solidFill>
              <a:latin typeface="Ericsson Capital TT" charset="0"/>
            </a:endParaRPr>
          </a:p>
          <a:p>
            <a:pPr algn="r" eaLnBrk="1" hangingPunct="1"/>
            <a:endParaRPr lang="en-US" altLang="en-US" sz="800">
              <a:solidFill>
                <a:schemeClr val="bg1"/>
              </a:solidFill>
              <a:latin typeface="Ericsson Capital TT" charset="0"/>
            </a:endParaRPr>
          </a:p>
          <a:p>
            <a:pPr algn="r" eaLnBrk="1" hangingPunct="1"/>
            <a:endParaRPr lang="en-US" altLang="en-US" sz="800">
              <a:solidFill>
                <a:schemeClr val="bg1"/>
              </a:solidFill>
              <a:latin typeface="Ericsson Capital TT" charset="0"/>
            </a:endParaRPr>
          </a:p>
          <a:p>
            <a:pPr algn="r" eaLnBrk="1" hangingPunct="1"/>
            <a:endParaRPr lang="en-US" altLang="en-US" sz="800">
              <a:solidFill>
                <a:schemeClr val="bg1"/>
              </a:solidFill>
              <a:latin typeface="Ericsson Capital TT" charset="0"/>
            </a:endParaRPr>
          </a:p>
          <a:p>
            <a:pPr algn="r" eaLnBrk="1" hangingPunct="1"/>
            <a:endParaRPr lang="en-US" altLang="en-US" sz="1400">
              <a:solidFill>
                <a:schemeClr val="bg1"/>
              </a:solidFill>
            </a:endParaRPr>
          </a:p>
          <a:p>
            <a:pPr algn="r" eaLnBrk="1" hangingPunct="1"/>
            <a:r>
              <a:rPr lang="en-US" altLang="en-US" sz="1200">
                <a:solidFill>
                  <a:schemeClr val="bg1"/>
                </a:solidFill>
              </a:rPr>
              <a:t>Do not add objects or text in the footer area</a:t>
            </a:r>
          </a:p>
        </p:txBody>
      </p:sp>
      <p:pic>
        <p:nvPicPr>
          <p:cNvPr id="1027" name="Econ2011" descr="ECON_RGB"/>
          <p:cNvPicPr>
            <a:picLocks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9338" y="360363"/>
            <a:ext cx="4445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xtfooterCopy"/>
          <p:cNvSpPr txBox="1">
            <a:spLocks noChangeArrowheads="1"/>
          </p:cNvSpPr>
          <p:nvPr/>
        </p:nvSpPr>
        <p:spPr bwMode="auto">
          <a:xfrm>
            <a:off x="527050" y="6524625"/>
            <a:ext cx="986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rIns="72000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en-US" sz="800">
                <a:solidFill>
                  <a:srgbClr val="87888A"/>
                </a:solidFill>
              </a:rPr>
              <a:t>Ericsson Internal  |  2016-09-26  |  Page </a:t>
            </a:r>
            <a:fld id="{27C0D8F4-3525-5248-B053-8DFFEA82AB7E}" type="slidenum">
              <a:rPr lang="en-US" altLang="en-US" sz="800">
                <a:solidFill>
                  <a:srgbClr val="87888A"/>
                </a:solidFill>
              </a:rPr>
              <a:pPr algn="l" eaLnBrk="1" hangingPunct="1"/>
              <a:t>‹nr›</a:t>
            </a:fld>
            <a:endParaRPr lang="en-US" altLang="en-US" sz="800">
              <a:solidFill>
                <a:srgbClr val="87888A"/>
              </a:solidFill>
            </a:endParaRPr>
          </a:p>
        </p:txBody>
      </p:sp>
      <p:sp>
        <p:nvSpPr>
          <p:cNvPr id="1029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1800225"/>
            <a:ext cx="11136312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add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525463" y="239713"/>
            <a:ext cx="99917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  <p:sldLayoutId id="2147483830" r:id="rId18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2pPr>
      <a:lvl3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3pPr>
      <a:lvl4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4pPr>
      <a:lvl5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0" fontAlgn="base" hangingPunct="0">
        <a:spcBef>
          <a:spcPct val="20000"/>
        </a:spcBef>
        <a:spcAft>
          <a:spcPct val="0"/>
        </a:spcAft>
        <a:buClr>
          <a:srgbClr val="92CCE5"/>
        </a:buClr>
        <a:buFont typeface="Ericsson Capital TT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3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grid.org.uk/wiki/display/tav250/Rserve+installation+and+deployment" TargetMode="External"/><Relationship Id="rId4" Type="http://schemas.openxmlformats.org/officeDocument/2006/relationships/hyperlink" Target="https://www.r-bloggers.com/scatter-plots-with-marginal-densities-an-example-for-doing-exploratory-data-analysis-with-tableau-and-r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525463" y="1808164"/>
            <a:ext cx="11134725" cy="2203120"/>
          </a:xfrm>
        </p:spPr>
        <p:txBody>
          <a:bodyPr/>
          <a:lstStyle/>
          <a:p>
            <a:pPr eaLnBrk="1" hangingPunct="1"/>
            <a:r>
              <a:rPr lang="en-US" altLang="en-US">
                <a:latin typeface="Ericsson Capital TT" charset="0"/>
              </a:rPr>
              <a:t>Tableau + R</a:t>
            </a:r>
            <a:br>
              <a:rPr lang="en-US" altLang="en-US">
                <a:latin typeface="Ericsson Capital TT" charset="0"/>
              </a:rPr>
            </a:br>
            <a:r>
              <a:rPr lang="en-US" altLang="en-US" sz="1600">
                <a:latin typeface="Ericsson Capital TT" charset="0"/>
              </a:rPr>
              <a:t/>
            </a:r>
            <a:br>
              <a:rPr lang="en-US" altLang="en-US" sz="1600">
                <a:latin typeface="Ericsson Capital TT" charset="0"/>
              </a:rPr>
            </a:br>
            <a:r>
              <a:rPr lang="en-US" altLang="en-US" sz="2000">
                <a:latin typeface="Ericsson Capital TT" charset="0"/>
              </a:rPr>
              <a:t>Ericsson Data Visualisation Day, Kista, Sept. 26</a:t>
            </a:r>
            <a:r>
              <a:rPr lang="en-US" altLang="en-US" sz="2000" baseline="30000">
                <a:latin typeface="Ericsson Capital TT" charset="0"/>
              </a:rPr>
              <a:t>th</a:t>
            </a:r>
            <a:r>
              <a:rPr lang="en-US" altLang="en-US" sz="2000">
                <a:latin typeface="Ericsson Capital TT" charset="0"/>
              </a:rPr>
              <a:t>, 2016</a:t>
            </a:r>
          </a:p>
        </p:txBody>
      </p:sp>
      <p:sp>
        <p:nvSpPr>
          <p:cNvPr id="4099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25463" y="5137150"/>
            <a:ext cx="11139487" cy="1385888"/>
          </a:xfrm>
        </p:spPr>
        <p:txBody>
          <a:bodyPr/>
          <a:lstStyle/>
          <a:p>
            <a:pPr eaLnBrk="1" hangingPunct="1"/>
            <a:r>
              <a:rPr lang="en-US" altLang="en-US">
                <a:latin typeface="+mj-lt"/>
              </a:rPr>
              <a:t>Mariusz Musiał</a:t>
            </a:r>
          </a:p>
          <a:p>
            <a:pPr eaLnBrk="1" hangingPunct="1"/>
            <a:r>
              <a:rPr lang="en-US" altLang="en-US">
                <a:latin typeface="+mj-lt"/>
              </a:rPr>
              <a:t>Ericsson Ericpol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4" t="42935" r="23590" b="7467"/>
          <a:stretch/>
        </p:blipFill>
        <p:spPr>
          <a:xfrm>
            <a:off x="5009222" y="3709366"/>
            <a:ext cx="6650966" cy="28898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Agenda</a:t>
            </a:r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>
                <a:latin typeface="+mj-lt"/>
              </a:rPr>
              <a:t>Short peek into a dataset</a:t>
            </a:r>
          </a:p>
          <a:p>
            <a:r>
              <a:rPr lang="pl-PL">
                <a:latin typeface="+mj-lt"/>
              </a:rPr>
              <a:t>Tableau – R connection (this will be short, too)</a:t>
            </a:r>
          </a:p>
          <a:p>
            <a:r>
              <a:rPr lang="pl-PL">
                <a:latin typeface="+mj-lt"/>
              </a:rPr>
              <a:t>Tableau – R Data Interchange</a:t>
            </a:r>
          </a:p>
          <a:p>
            <a:r>
              <a:rPr lang="pl-PL">
                <a:latin typeface="+mj-lt"/>
              </a:rPr>
              <a:t>Use case 1: Data Smoothing</a:t>
            </a:r>
          </a:p>
          <a:p>
            <a:r>
              <a:rPr lang="pl-PL">
                <a:latin typeface="+mj-lt"/>
              </a:rPr>
              <a:t>Use Case 2: Rolling Average and Median in Time Domain</a:t>
            </a:r>
          </a:p>
        </p:txBody>
      </p:sp>
    </p:spTree>
    <p:extLst>
      <p:ext uri="{BB962C8B-B14F-4D97-AF65-F5344CB8AC3E}">
        <p14:creationId xmlns:p14="http://schemas.microsoft.com/office/powerpoint/2010/main" val="72661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>
                <a:latin typeface="+mj-lt"/>
              </a:rPr>
              <a:t>R calculations are encapsulated as calculated fields</a:t>
            </a:r>
          </a:p>
          <a:p>
            <a:r>
              <a:rPr lang="pl-PL">
                <a:latin typeface="+mj-lt"/>
              </a:rPr>
              <a:t>Those are table calculations -&gt; set proper „compute using” value</a:t>
            </a:r>
          </a:p>
          <a:p>
            <a:r>
              <a:rPr lang="pl-PL">
                <a:latin typeface="+mj-lt"/>
              </a:rPr>
              <a:t>In most cases you want unaggregated data sent to R -&gt;	uncheck analysis -&gt; aggregate results</a:t>
            </a:r>
          </a:p>
          <a:p>
            <a:r>
              <a:rPr lang="pl-PL">
                <a:latin typeface="+mj-lt"/>
              </a:rPr>
              <a:t>From R script return either scalar or vector of lenght equal to input data vector</a:t>
            </a:r>
          </a:p>
          <a:p>
            <a:r>
              <a:rPr lang="pl-PL">
                <a:latin typeface="+mj-lt"/>
              </a:rPr>
              <a:t>Attention with „show missing values” in date pills -&gt; na is sent to R for each tableau-generated date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R+Tableau data interchange </a:t>
            </a:r>
          </a:p>
        </p:txBody>
      </p:sp>
    </p:spTree>
    <p:extLst>
      <p:ext uri="{BB962C8B-B14F-4D97-AF65-F5344CB8AC3E}">
        <p14:creationId xmlns:p14="http://schemas.microsoft.com/office/powerpoint/2010/main" val="151045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>
                <a:latin typeface="+mj-lt"/>
              </a:rPr>
              <a:t>The plan:</a:t>
            </a:r>
          </a:p>
          <a:p>
            <a:pPr lvl="1"/>
            <a:r>
              <a:rPr lang="pl-PL">
                <a:latin typeface="+mj-lt"/>
              </a:rPr>
              <a:t>Use lm or loess R function, depending on a parameter</a:t>
            </a:r>
          </a:p>
          <a:p>
            <a:pPr lvl="1"/>
            <a:r>
              <a:rPr lang="pl-PL">
                <a:latin typeface="+mj-lt"/>
              </a:rPr>
              <a:t>Calculate the fitted line and lower and upper CI intervals</a:t>
            </a:r>
          </a:p>
          <a:p>
            <a:pPr lvl="1"/>
            <a:r>
              <a:rPr lang="pl-PL">
                <a:latin typeface="+mj-lt"/>
              </a:rPr>
              <a:t>Concatenate the 3 values into one string</a:t>
            </a:r>
          </a:p>
          <a:p>
            <a:pPr lvl="1"/>
            <a:r>
              <a:rPr lang="pl-PL">
                <a:latin typeface="+mj-lt"/>
              </a:rPr>
              <a:t>Create 3 calculated fields to extract fit, lower and upper ci</a:t>
            </a:r>
          </a:p>
          <a:p>
            <a:pPr lvl="1"/>
            <a:r>
              <a:rPr lang="pl-PL">
                <a:latin typeface="+mj-lt"/>
              </a:rPr>
              <a:t>Display the 3 resulting lines superimposed on data scatterplot</a:t>
            </a:r>
          </a:p>
          <a:p>
            <a:pPr lvl="1"/>
            <a:r>
              <a:rPr lang="pl-PL">
                <a:latin typeface="+mj-lt"/>
              </a:rPr>
              <a:t>Extra: allow setting ci level by a parameter</a:t>
            </a:r>
          </a:p>
          <a:p>
            <a:pPr lvl="1"/>
            <a:r>
              <a:rPr lang="pl-PL">
                <a:latin typeface="+mj-lt"/>
              </a:rPr>
              <a:t>Extra: allow setting of loess span by a parameter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Linear/loess smoothing</a:t>
            </a:r>
          </a:p>
        </p:txBody>
      </p:sp>
    </p:spTree>
    <p:extLst>
      <p:ext uri="{BB962C8B-B14F-4D97-AF65-F5344CB8AC3E}">
        <p14:creationId xmlns:p14="http://schemas.microsoft.com/office/powerpoint/2010/main" val="138898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>
                <a:latin typeface="+mj-lt"/>
              </a:rPr>
              <a:t>The plan:</a:t>
            </a:r>
          </a:p>
          <a:p>
            <a:pPr lvl="1"/>
            <a:r>
              <a:rPr lang="pl-PL">
                <a:latin typeface="+mj-lt"/>
              </a:rPr>
              <a:t>Partition data by month showing missing values (in tableau)</a:t>
            </a:r>
          </a:p>
          <a:p>
            <a:pPr lvl="1"/>
            <a:r>
              <a:rPr lang="pl-PL">
                <a:latin typeface="+mj-lt"/>
              </a:rPr>
              <a:t>Reconstruct missing months in the input data</a:t>
            </a:r>
          </a:p>
          <a:p>
            <a:pPr lvl="1"/>
            <a:r>
              <a:rPr lang="pl-PL">
                <a:latin typeface="+mj-lt"/>
              </a:rPr>
              <a:t>Construct vector of ending dates for each 12m period</a:t>
            </a:r>
          </a:p>
          <a:p>
            <a:pPr lvl="1"/>
            <a:r>
              <a:rPr lang="pl-PL">
                <a:latin typeface="+mj-lt"/>
              </a:rPr>
              <a:t>Construct vector of starting dates for each 12m period</a:t>
            </a:r>
          </a:p>
          <a:p>
            <a:pPr lvl="1"/>
            <a:r>
              <a:rPr lang="pl-PL">
                <a:latin typeface="+mj-lt"/>
              </a:rPr>
              <a:t>Iterate over each 12m period and:</a:t>
            </a:r>
          </a:p>
          <a:p>
            <a:pPr lvl="2"/>
            <a:r>
              <a:rPr lang="pl-PL">
                <a:latin typeface="+mj-lt"/>
              </a:rPr>
              <a:t>Subset performance measure to select only given period</a:t>
            </a:r>
          </a:p>
          <a:p>
            <a:pPr lvl="2"/>
            <a:r>
              <a:rPr lang="pl-PL">
                <a:latin typeface="+mj-lt"/>
              </a:rPr>
              <a:t>Calculate average or median, depending on a parameter</a:t>
            </a:r>
          </a:p>
          <a:p>
            <a:pPr lvl="2"/>
            <a:r>
              <a:rPr lang="pl-PL">
                <a:latin typeface="+mj-lt"/>
              </a:rPr>
              <a:t>Assign the result to each date of the period’s ending month</a:t>
            </a:r>
          </a:p>
          <a:p>
            <a:pPr lvl="1"/>
            <a:r>
              <a:rPr lang="pl-PL">
                <a:latin typeface="+mj-lt"/>
              </a:rPr>
              <a:t>Return the result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Rolling average/median</a:t>
            </a:r>
          </a:p>
        </p:txBody>
      </p:sp>
    </p:spTree>
    <p:extLst>
      <p:ext uri="{BB962C8B-B14F-4D97-AF65-F5344CB8AC3E}">
        <p14:creationId xmlns:p14="http://schemas.microsoft.com/office/powerpoint/2010/main" val="84249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00" y="596900"/>
            <a:ext cx="7048500" cy="5657850"/>
          </a:xfrm>
          <a:prstGeom prst="rect">
            <a:avLst/>
          </a:prstGeom>
        </p:spPr>
      </p:pic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Rserve Installation: </a:t>
            </a:r>
            <a:r>
              <a:rPr lang="pl-PL" sz="2000">
                <a:solidFill>
                  <a:schemeClr val="tx2">
                    <a:lumMod val="75000"/>
                    <a:lumOff val="25000"/>
                  </a:schemeClr>
                </a:solidFill>
                <a:hlinkClick r:id="rId3"/>
              </a:rPr>
              <a:t>link</a:t>
            </a:r>
            <a:endParaRPr lang="pl-PL" sz="200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pl-PL"/>
              <a:t>Data smoothing code and Tableau + R inspiration from R-bloggers </a:t>
            </a:r>
            <a:r>
              <a:rPr lang="pl-PL">
                <a:hlinkClick r:id="rId4"/>
              </a:rPr>
              <a:t>post</a:t>
            </a:r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61594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Logo_ChapterSlide_Wide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32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PresentationTemplate2011</Template>
  <TotalTime>4673</TotalTime>
  <Words>271</Words>
  <Application>Microsoft Macintosh PowerPoint</Application>
  <PresentationFormat>Panoramiczny</PresentationFormat>
  <Paragraphs>58</Paragraphs>
  <Slides>7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0" baseType="lpstr">
      <vt:lpstr>Ericsson Capital TT</vt:lpstr>
      <vt:lpstr>Arial</vt:lpstr>
      <vt:lpstr>PresentationTemplate2011</vt:lpstr>
      <vt:lpstr>Tableau + R  Ericsson Data Visualisation Day, Kista, Sept. 26th, 2016</vt:lpstr>
      <vt:lpstr>Agenda</vt:lpstr>
      <vt:lpstr>R+Tableau data interchange </vt:lpstr>
      <vt:lpstr>Linear/loess smoothing</vt:lpstr>
      <vt:lpstr>Rolling average/median</vt:lpstr>
      <vt:lpstr>References</vt:lpstr>
      <vt:lpstr>Prezentacja programu PowerPoint</vt:lpstr>
    </vt:vector>
  </TitlesOfParts>
  <Manager/>
  <Company>Ericsson Ericpol</Company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+ R</dc:title>
  <dc:subject/>
  <dc:creator>Mariusz Musiał</dc:creator>
  <cp:keywords/>
  <dc:description>Rev PA1</dc:description>
  <cp:lastModifiedBy>Mariusz Musiał</cp:lastModifiedBy>
  <cp:revision>133</cp:revision>
  <dcterms:created xsi:type="dcterms:W3CDTF">2011-05-24T09:22:48Z</dcterms:created>
  <dcterms:modified xsi:type="dcterms:W3CDTF">2016-09-15T08:56:29Z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FooterType">
    <vt:lpwstr>PresTemp</vt:lpwstr>
  </property>
  <property fmtid="{D5CDD505-2E9C-101B-9397-08002B2CF9AE}" pid="7" name="UsedFont">
    <vt:lpwstr>Ericsson Capital TT</vt:lpwstr>
  </property>
  <property fmtid="{D5CDD505-2E9C-101B-9397-08002B2CF9AE}" pid="8" name="x">
    <vt:lpwstr>1</vt:lpwstr>
  </property>
  <property fmtid="{D5CDD505-2E9C-101B-9397-08002B2CF9AE}" pid="9" name="White">
    <vt:bool>true</vt:bool>
  </property>
  <property fmtid="{D5CDD505-2E9C-101B-9397-08002B2CF9AE}" pid="10" name="chkMetaData">
    <vt:bool>false</vt:bool>
  </property>
  <property fmtid="{D5CDD505-2E9C-101B-9397-08002B2CF9AE}" pid="11" name="chkTaglines">
    <vt:bool>false</vt:bool>
  </property>
  <property fmtid="{D5CDD505-2E9C-101B-9397-08002B2CF9AE}" pid="12" name="SecurityClass">
    <vt:lpwstr>Ericsson Internal</vt:lpwstr>
  </property>
  <property fmtid="{D5CDD505-2E9C-101B-9397-08002B2CF9AE}" pid="13" name="txtConfLabel">
    <vt:lpwstr>Ericsson Internal</vt:lpwstr>
  </property>
  <property fmtid="{D5CDD505-2E9C-101B-9397-08002B2CF9AE}" pid="14" name="optUseConfClass">
    <vt:bool>true</vt:bool>
  </property>
  <property fmtid="{D5CDD505-2E9C-101B-9397-08002B2CF9AE}" pid="15" name="optUseConfLabel">
    <vt:bool>false</vt:bool>
  </property>
  <property fmtid="{D5CDD505-2E9C-101B-9397-08002B2CF9AE}" pid="16" name="optFooterCVLDocNo">
    <vt:bool>true</vt:bool>
  </property>
  <property fmtid="{D5CDD505-2E9C-101B-9397-08002B2CF9AE}" pid="17" name="optFooterCVLCopyright">
    <vt:bool>false</vt:bool>
  </property>
  <property fmtid="{D5CDD505-2E9C-101B-9397-08002B2CF9AE}" pid="18" name="optEnterText1">
    <vt:bool>false</vt:bool>
  </property>
  <property fmtid="{D5CDD505-2E9C-101B-9397-08002B2CF9AE}" pid="19" name="optFooterCVLConfLabel">
    <vt:bool>true</vt:bool>
  </property>
  <property fmtid="{D5CDD505-2E9C-101B-9397-08002B2CF9AE}" pid="20" name="optEnterText2">
    <vt:bool>false</vt:bool>
  </property>
  <property fmtid="{D5CDD505-2E9C-101B-9397-08002B2CF9AE}" pid="21" name="optFooterCVLTitle">
    <vt:bool>true</vt:bool>
  </property>
  <property fmtid="{D5CDD505-2E9C-101B-9397-08002B2CF9AE}" pid="22" name="optFooterCVLPrep">
    <vt:bool>false</vt:bool>
  </property>
  <property fmtid="{D5CDD505-2E9C-101B-9397-08002B2CF9AE}" pid="23" name="optEnterText3">
    <vt:bool>false</vt:bool>
  </property>
  <property fmtid="{D5CDD505-2E9C-101B-9397-08002B2CF9AE}" pid="24" name="optFooterCVLDate">
    <vt:bool>true</vt:bool>
  </property>
  <property fmtid="{D5CDD505-2E9C-101B-9397-08002B2CF9AE}" pid="25" name="optEnterText4">
    <vt:bool>false</vt:bool>
  </property>
  <property fmtid="{D5CDD505-2E9C-101B-9397-08002B2CF9AE}" pid="26" name="LeftFooterField">
    <vt:lpwstr/>
  </property>
  <property fmtid="{D5CDD505-2E9C-101B-9397-08002B2CF9AE}" pid="27" name="MiddleFooterField">
    <vt:lpwstr>Ericsson Internal</vt:lpwstr>
  </property>
  <property fmtid="{D5CDD505-2E9C-101B-9397-08002B2CF9AE}" pid="28" name="RightFooterField">
    <vt:lpwstr/>
  </property>
  <property fmtid="{D5CDD505-2E9C-101B-9397-08002B2CF9AE}" pid="29" name="RightFooterField2">
    <vt:lpwstr>2016-09-26</vt:lpwstr>
  </property>
  <property fmtid="{D5CDD505-2E9C-101B-9397-08002B2CF9AE}" pid="30" name="TotalNumb">
    <vt:bool>false</vt:bool>
  </property>
  <property fmtid="{D5CDD505-2E9C-101B-9397-08002B2CF9AE}" pid="31" name="Pages">
    <vt:bool>true</vt:bool>
  </property>
  <property fmtid="{D5CDD505-2E9C-101B-9397-08002B2CF9AE}" pid="32" name="DocumentType2">
    <vt:lpwstr>Presentation2011</vt:lpwstr>
  </property>
  <property fmtid="{D5CDD505-2E9C-101B-9397-08002B2CF9AE}" pid="33" name="TemplateName2">
    <vt:lpwstr>CXC 173 2731/1</vt:lpwstr>
  </property>
  <property fmtid="{D5CDD505-2E9C-101B-9397-08002B2CF9AE}" pid="34" name="TemplateVersion2">
    <vt:lpwstr>R1A</vt:lpwstr>
  </property>
  <property fmtid="{D5CDD505-2E9C-101B-9397-08002B2CF9AE}" pid="35" name="PackageNo">
    <vt:lpwstr>LXA 119 463</vt:lpwstr>
  </property>
  <property fmtid="{D5CDD505-2E9C-101B-9397-08002B2CF9AE}" pid="36" name="PackageVersion">
    <vt:lpwstr>R6A</vt:lpwstr>
  </property>
  <property fmtid="{D5CDD505-2E9C-101B-9397-08002B2CF9AE}" pid="37" name="Prepared">
    <vt:lpwstr/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/>
  </property>
  <property fmtid="{D5CDD505-2E9C-101B-9397-08002B2CF9AE}" pid="43" name="Title">
    <vt:lpwstr/>
  </property>
  <property fmtid="{D5CDD505-2E9C-101B-9397-08002B2CF9AE}" pid="44" name="Date">
    <vt:lpwstr>2016-09-26</vt:lpwstr>
  </property>
  <property fmtid="{D5CDD505-2E9C-101B-9397-08002B2CF9AE}" pid="45" name="Reference">
    <vt:lpwstr/>
  </property>
  <property fmtid="{D5CDD505-2E9C-101B-9397-08002B2CF9AE}" pid="46" name="Keyword">
    <vt:lpwstr/>
  </property>
  <property fmtid="{D5CDD505-2E9C-101B-9397-08002B2CF9AE}" pid="47" name="UpdateProcess">
    <vt:lpwstr>End</vt:lpwstr>
  </property>
</Properties>
</file>