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3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3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9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2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8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83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0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7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8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09F4-7B18-44D3-AAFC-462E50F6A218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FC4A-583D-4F8A-B246-3CDB15B421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0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Problem?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Best place to open a restaurant in Portugal based on foreign citizens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5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City?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004" y="1690688"/>
            <a:ext cx="3974575" cy="44263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0396" y="1958009"/>
            <a:ext cx="59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LISBON is the most populated and most rich region in Portugal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2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of Restaurant?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492" y="1825625"/>
            <a:ext cx="603305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2704" y="2067339"/>
            <a:ext cx="3752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Most representative communities of foreign citizens are Africans and Brazilians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32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Problem?</vt:lpstr>
      <vt:lpstr>Choose City?</vt:lpstr>
      <vt:lpstr>Type of Restaurant?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Problem?</dc:title>
  <dc:creator>mf</dc:creator>
  <cp:lastModifiedBy>mf</cp:lastModifiedBy>
  <cp:revision>3</cp:revision>
  <dcterms:created xsi:type="dcterms:W3CDTF">2019-09-08T17:10:09Z</dcterms:created>
  <dcterms:modified xsi:type="dcterms:W3CDTF">2019-09-08T17:21:10Z</dcterms:modified>
</cp:coreProperties>
</file>