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2" r:id="rId11"/>
    <p:sldId id="264" r:id="rId12"/>
    <p:sldId id="269" r:id="rId13"/>
    <p:sldId id="270" r:id="rId14"/>
    <p:sldId id="271" r:id="rId15"/>
    <p:sldId id="273" r:id="rId16"/>
    <p:sldId id="274" r:id="rId17"/>
    <p:sldId id="275" r:id="rId18"/>
    <p:sldId id="265" r:id="rId19"/>
    <p:sldId id="268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45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7A55-1689-BB4B-8645-AC8DF0530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pharmacy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FA6A-55DD-154E-BF72-3139C3AE0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Christensen Mario </a:t>
            </a:r>
            <a:r>
              <a:rPr lang="en-US" dirty="0" err="1"/>
              <a:t>frans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5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22D3-AB15-1143-AAB8-7F58D54B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6EE-81A6-B742-AB5B-767CD9E7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using X-code Programming Language</a:t>
            </a:r>
          </a:p>
          <a:p>
            <a:r>
              <a:rPr lang="en-US" dirty="0"/>
              <a:t>3 ‘.txt’ files to be read &amp; used by the program (pharmacy stocks, user database, and the revenue generated)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AB80F-7204-1941-A269-B4518D98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0" y="3515232"/>
            <a:ext cx="5553988" cy="235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4DD6F-7942-394D-81B3-18AACF95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97" y="4998246"/>
            <a:ext cx="5413977" cy="1344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ABCAF-D085-4146-B521-060F5B7A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97" y="3515232"/>
            <a:ext cx="5413977" cy="13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B090-976A-314E-8424-B3940F14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13" y="804519"/>
            <a:ext cx="9603275" cy="1049235"/>
          </a:xfrm>
        </p:spPr>
        <p:txBody>
          <a:bodyPr/>
          <a:lstStyle/>
          <a:p>
            <a:r>
              <a:rPr lang="en-US" dirty="0"/>
              <a:t>Login as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56203-9E18-6C45-87AF-350098B2C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980" y="2167148"/>
            <a:ext cx="5519236" cy="2935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6C5E6-3838-4540-9854-1CB999A7A7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8726" y="582478"/>
            <a:ext cx="5078455" cy="2542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F362A-C1EC-CF4A-9F1A-47A2966264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8725" y="3347071"/>
            <a:ext cx="5078455" cy="32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8900-3DB4-0747-99B1-9B3167E4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844" y="954691"/>
            <a:ext cx="9603275" cy="1049235"/>
          </a:xfrm>
        </p:spPr>
        <p:txBody>
          <a:bodyPr/>
          <a:lstStyle/>
          <a:p>
            <a:pPr algn="r"/>
            <a:r>
              <a:rPr lang="en-US" dirty="0"/>
              <a:t>Items list &amp; add to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48EC1-4032-DC4D-B2AB-330191E04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380" y="428715"/>
            <a:ext cx="5461576" cy="6116288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085FB7C-41EB-B04C-87D7-9AB454313E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9509" y="2003926"/>
            <a:ext cx="5743939" cy="37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8900-3DB4-0747-99B1-9B3167E4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B5974-9EE2-5042-BAD9-9D470DED6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099805"/>
            <a:ext cx="4196855" cy="2372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8CC8F-39E2-AB4B-AED9-18007F41B8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2036" y="558468"/>
            <a:ext cx="5152818" cy="59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8900-3DB4-0747-99B1-9B3167E4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 from 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57FF4-CD3A-8249-AE32-DEB23F408C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0256" y="2060208"/>
            <a:ext cx="4768850" cy="3141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8BC75-7948-2A49-8786-4CFD25531B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2472" y="2060208"/>
            <a:ext cx="5219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E352-D867-C74A-AD61-32DBC57A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&amp; 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7300C-4C76-3149-8254-1B8688D53BC1}"/>
              </a:ext>
            </a:extLst>
          </p:cNvPr>
          <p:cNvPicPr/>
          <p:nvPr/>
        </p:nvPicPr>
        <p:blipFill rotWithShape="1">
          <a:blip r:embed="rId2"/>
          <a:srcRect b="35434"/>
          <a:stretch/>
        </p:blipFill>
        <p:spPr bwMode="auto">
          <a:xfrm>
            <a:off x="1059693" y="2024796"/>
            <a:ext cx="4866094" cy="2226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EDF7E-95CC-DA45-94E3-F762896BF6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3" y="4401051"/>
            <a:ext cx="4866094" cy="137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CBF30-9062-7C40-AB03-93F0D31D6F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2665" y="2024796"/>
            <a:ext cx="5284519" cy="37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2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BF7A-1ED3-3749-8283-C4D9DC0E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04" y="521425"/>
            <a:ext cx="9603275" cy="1049235"/>
          </a:xfrm>
        </p:spPr>
        <p:txBody>
          <a:bodyPr/>
          <a:lstStyle/>
          <a:p>
            <a:r>
              <a:rPr lang="en-US" dirty="0"/>
              <a:t>Login as a pharmacy manager</a:t>
            </a:r>
            <a:br>
              <a:rPr lang="en-US" dirty="0"/>
            </a:br>
            <a:r>
              <a:rPr lang="en-US" dirty="0"/>
              <a:t>Check revenue/sales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2F42-B871-764F-A166-5F0DD56991FE}"/>
              </a:ext>
            </a:extLst>
          </p:cNvPr>
          <p:cNvPicPr/>
          <p:nvPr/>
        </p:nvPicPr>
        <p:blipFill rotWithShape="1">
          <a:blip r:embed="rId2"/>
          <a:srcRect t="18436"/>
          <a:stretch/>
        </p:blipFill>
        <p:spPr bwMode="auto">
          <a:xfrm>
            <a:off x="1439704" y="1570659"/>
            <a:ext cx="4398950" cy="4806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8E7A0-3E31-8642-9E39-165D601CA0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2921" y="2117138"/>
            <a:ext cx="5256762" cy="37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4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B8C6-FDC7-4E4E-BC53-9C24FE47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item &amp;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B160-8A02-4C43-9644-9962F3B10A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7678" y="507636"/>
            <a:ext cx="4880726" cy="61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1A9E-E12C-9B4C-BB8C-851AC6F5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68" y="804519"/>
            <a:ext cx="9603275" cy="1049235"/>
          </a:xfrm>
        </p:spPr>
        <p:txBody>
          <a:bodyPr/>
          <a:lstStyle/>
          <a:p>
            <a:r>
              <a:rPr lang="en-US" dirty="0" err="1"/>
              <a:t>WorkPlan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29D5F-BDFE-5C44-8C79-315926E99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04211"/>
              </p:ext>
            </p:extLst>
          </p:nvPr>
        </p:nvGraphicFramePr>
        <p:xfrm>
          <a:off x="4030934" y="398503"/>
          <a:ext cx="7357502" cy="6226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545">
                  <a:extLst>
                    <a:ext uri="{9D8B030D-6E8A-4147-A177-3AD203B41FA5}">
                      <a16:colId xmlns:a16="http://schemas.microsoft.com/office/drawing/2014/main" val="3259000617"/>
                    </a:ext>
                  </a:extLst>
                </a:gridCol>
                <a:gridCol w="5531957">
                  <a:extLst>
                    <a:ext uri="{9D8B030D-6E8A-4147-A177-3AD203B41FA5}">
                      <a16:colId xmlns:a16="http://schemas.microsoft.com/office/drawing/2014/main" val="3524101924"/>
                    </a:ext>
                  </a:extLst>
                </a:gridCol>
              </a:tblGrid>
              <a:tr h="342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Daily Activities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495229171"/>
                  </a:ext>
                </a:extLst>
              </a:tr>
              <a:tr h="469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24-25/4/2020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Think of ideas for the project (Online Pharmacy System)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3829811108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26-28/4/2020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 project proposal to be submitted on 30/4/2020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1667732558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30/4/2020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Proposal submission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495673783"/>
                  </a:ext>
                </a:extLst>
              </a:tr>
              <a:tr h="603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1-3/5/2020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 logic (UML diagrams) for variables &amp; methods to be implemented in the program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4179861530"/>
                  </a:ext>
                </a:extLst>
              </a:tr>
              <a:tr h="496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4/5/2020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Progress report 1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3098353537"/>
                  </a:ext>
                </a:extLst>
              </a:tr>
              <a:tr h="491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5-10/5/2020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Start coding &amp; implementing the logic created on C++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3797599713"/>
                  </a:ext>
                </a:extLst>
              </a:tr>
              <a:tr h="485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11/5/2020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Progress report 2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1255821352"/>
                  </a:ext>
                </a:extLst>
              </a:tr>
              <a:tr h="687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12-31/5/2020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Continue coding, alpha testing, beta testing on random people (to make sure the program is user friendly enough that people can understand)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3803974834"/>
                  </a:ext>
                </a:extLst>
              </a:tr>
              <a:tr h="487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1-5/6/2020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Fix bugs, and make comments so programmers can easily understand &amp; make demo video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2050863517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6-16/6/20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evaluation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1514996952"/>
                  </a:ext>
                </a:extLst>
              </a:tr>
              <a:tr h="494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18/6/2020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Submission &amp; Presentation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43" marR="54143" marT="0" marB="0"/>
                </a:tc>
                <a:extLst>
                  <a:ext uri="{0D108BD9-81ED-4DB2-BD59-A6C34878D82A}">
                    <a16:rowId xmlns:a16="http://schemas.microsoft.com/office/drawing/2014/main" val="399404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2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BBCB-8172-3140-B855-6954FE6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48D9-93B5-F64B-A22B-42DB08A8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entirely possible to make an online pharmacy system using Vector Standard Template Library</a:t>
            </a:r>
          </a:p>
          <a:p>
            <a:r>
              <a:rPr lang="en-US" dirty="0"/>
              <a:t>So people can buy medicines online with ease without leaving their homes and risk themselves being infected, and moreover spreading the disease to their relatives when they get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EB27-FF8A-4143-B47C-38454581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303C-464F-0645-877D-B84BEE7D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years online shopping has been increasing ever since its introduction</a:t>
            </a:r>
          </a:p>
          <a:p>
            <a:r>
              <a:rPr lang="en-US" dirty="0"/>
              <a:t>Allowing individuals to purchase the goods and services they want without having to leave their homes, which may be time consuming, also they have to pay for transportation fees </a:t>
            </a:r>
          </a:p>
          <a:p>
            <a:r>
              <a:rPr lang="en-US" dirty="0"/>
              <a:t>However, it is not very common for us to find online pharmacies, whereas medicines and healthcare equipment should be one number one priority</a:t>
            </a:r>
          </a:p>
        </p:txBody>
      </p:sp>
    </p:spTree>
    <p:extLst>
      <p:ext uri="{BB962C8B-B14F-4D97-AF65-F5344CB8AC3E}">
        <p14:creationId xmlns:p14="http://schemas.microsoft.com/office/powerpoint/2010/main" val="88642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0F8-CD7D-CC45-A9ED-79CE304B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04D6-4B36-2A43-A572-88F9BF54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GitHub: 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mariofrans</a:t>
            </a:r>
            <a:r>
              <a:rPr lang="en-ID" dirty="0"/>
              <a:t>/S2_Project_CPP_Pharmacy </a:t>
            </a:r>
          </a:p>
          <a:p>
            <a:r>
              <a:rPr lang="en-ID" dirty="0"/>
              <a:t>Video: https://1drv.ms/u/s!AjvcnoBWp9nS3yOKi27Dij16KGAG?e=</a:t>
            </a:r>
            <a:r>
              <a:rPr lang="en-ID" dirty="0" err="1"/>
              <a:t>QwQCyS</a:t>
            </a:r>
            <a:r>
              <a:rPr lang="en-ID" dirty="0"/>
              <a:t> </a:t>
            </a:r>
          </a:p>
          <a:p>
            <a:r>
              <a:rPr lang="en-ID" dirty="0"/>
              <a:t>Blog: https://</a:t>
            </a:r>
            <a:r>
              <a:rPr lang="en-ID" dirty="0" err="1"/>
              <a:t>fransmario.zyrosite.com</a:t>
            </a:r>
            <a:r>
              <a:rPr lang="en-ID" dirty="0"/>
              <a:t>/</a:t>
            </a:r>
            <a:r>
              <a:rPr lang="en-ID" dirty="0" err="1"/>
              <a:t>cpp</a:t>
            </a:r>
            <a:r>
              <a:rPr lang="en-ID" dirty="0"/>
              <a:t>-projects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7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A7D6-162D-D743-B4E1-10F651FC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205" y="2550192"/>
            <a:ext cx="9603275" cy="104923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9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057-60DB-7D41-B0C9-B9B6549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5BD0-8B36-F24B-BFB6-C653E997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situations, due to the COVID-19 pandemic, many pharmacies run out of stock for healthcare products, such as masks and hand sanitizers. </a:t>
            </a:r>
          </a:p>
          <a:p>
            <a:r>
              <a:rPr lang="en-US" dirty="0"/>
              <a:t>It’s common to see customers coming into pharmacies, only to leave 5 seconds later after being told what they’re looking for is out of stock. </a:t>
            </a:r>
          </a:p>
          <a:p>
            <a:r>
              <a:rPr lang="en-US" dirty="0"/>
              <a:t>So why not make an online pharmacy? So people can buy online without leaving their homes and risking of being infected, and eventually spread the virus to their relatives at home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E652-8026-9A44-86C5-2E70A77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&amp;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FB41-01F3-8340-BF89-F8E777EB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pharmacy prototype system for people to buy medicines online with ease. </a:t>
            </a:r>
          </a:p>
          <a:p>
            <a:r>
              <a:rPr lang="en-US" dirty="0"/>
              <a:t>The aim is to show users that it is also entirely possible to shop online for medicines and healthcare equipment just like other niches. </a:t>
            </a:r>
          </a:p>
          <a:p>
            <a:r>
              <a:rPr lang="en-US" dirty="0"/>
              <a:t>Create a user-friendly interface for the user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3C70-3048-2241-97EC-1DF2D779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F012-364A-F246-B655-438B5AED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system will include:</a:t>
            </a:r>
            <a:endParaRPr lang="en-ID" dirty="0"/>
          </a:p>
          <a:p>
            <a:pPr lvl="0"/>
            <a:r>
              <a:rPr lang="en-US" dirty="0"/>
              <a:t>Items as well as their stock count for users to see which products are available</a:t>
            </a:r>
            <a:endParaRPr lang="en-ID" dirty="0"/>
          </a:p>
          <a:p>
            <a:pPr lvl="0"/>
            <a:r>
              <a:rPr lang="en-US" dirty="0"/>
              <a:t>Create a customer’s cart,  and checkout system</a:t>
            </a:r>
            <a:endParaRPr lang="en-ID" dirty="0"/>
          </a:p>
          <a:p>
            <a:pPr lvl="0"/>
            <a:r>
              <a:rPr lang="en-US" dirty="0"/>
              <a:t>User database to save login information (so users do not have to re-register)</a:t>
            </a:r>
            <a:endParaRPr lang="en-ID" dirty="0"/>
          </a:p>
          <a:p>
            <a:pPr lvl="0"/>
            <a:r>
              <a:rPr lang="en-US" dirty="0"/>
              <a:t>Pharmacy owner account (to view customers, items sold, current stocks for specific products, adding and removing stocks from the pharmacy, and to view revenue generated)</a:t>
            </a:r>
          </a:p>
          <a:p>
            <a:pPr marL="0" indent="0">
              <a:buNone/>
            </a:pPr>
            <a:r>
              <a:rPr lang="en-US" i="1" dirty="0"/>
              <a:t>Note: I will not be implementing this program to an actual online pharmacy; this program is only a ‘blueprint program’ to show the system and how the logic will work.</a:t>
            </a:r>
            <a:endParaRPr lang="en-ID" i="1" dirty="0"/>
          </a:p>
          <a:p>
            <a:pPr lvl="0"/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7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3EC-3EF7-CA4A-92CF-3198646E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469E-0161-D74A-A74C-3FB9D6E4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vector data structure to create the program</a:t>
            </a:r>
          </a:p>
          <a:p>
            <a:r>
              <a:rPr lang="en-ID" dirty="0"/>
              <a:t> </a:t>
            </a:r>
            <a:r>
              <a:rPr lang="en-US" dirty="0"/>
              <a:t>Vectors are known as dynamic arrays with the ability to resize itself automatically when an element is inserted or deleted</a:t>
            </a:r>
          </a:p>
          <a:p>
            <a:r>
              <a:rPr lang="en-US" dirty="0"/>
              <a:t>In C++, arrays cannot be modified while the program is running, vectors can be an alternative</a:t>
            </a:r>
          </a:p>
          <a:p>
            <a:r>
              <a:rPr lang="en-US" dirty="0"/>
              <a:t>This will be the main data structure used in this program</a:t>
            </a:r>
          </a:p>
        </p:txBody>
      </p:sp>
    </p:spTree>
    <p:extLst>
      <p:ext uri="{BB962C8B-B14F-4D97-AF65-F5344CB8AC3E}">
        <p14:creationId xmlns:p14="http://schemas.microsoft.com/office/powerpoint/2010/main" val="375408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FA9-C380-3640-A763-2702AE5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9EB5-B0A4-9449-915C-E856EDE2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reading data from a text file, and use vector STL to modify these values dynamically</a:t>
            </a:r>
            <a:r>
              <a:rPr lang="en-ID" dirty="0"/>
              <a:t> </a:t>
            </a:r>
          </a:p>
          <a:p>
            <a:r>
              <a:rPr lang="en-US" dirty="0"/>
              <a:t>Other aspects that will be used in the program are aggregation, objects, classes, methods, and variables.</a:t>
            </a:r>
          </a:p>
          <a:p>
            <a:r>
              <a:rPr lang="en-US" dirty="0"/>
              <a:t>Aggregation is known as ‘Has a’ relationship in C++ programming.</a:t>
            </a:r>
          </a:p>
          <a:p>
            <a:r>
              <a:rPr lang="en-US" dirty="0"/>
              <a:t>In my program, some classes will have an aggregation relationship with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40292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B0F-5F56-4E4B-B50E-248F655E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4" y="1101401"/>
            <a:ext cx="9603275" cy="1049235"/>
          </a:xfrm>
        </p:spPr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8723A-F7B3-9A45-A348-449C6C209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771" y="329826"/>
            <a:ext cx="7597419" cy="62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5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823D-EF5F-9C4C-AF79-1E44B6CC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4E2-5B56-7C47-9931-8EAC67E5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relationship is shown using an arrow with a diamond at the back</a:t>
            </a:r>
          </a:p>
          <a:p>
            <a:r>
              <a:rPr lang="en-US" dirty="0"/>
              <a:t>In addition, I will be adding 3 text files to be used as the database for the pharmacy stocks, user database, and the revenue generated</a:t>
            </a:r>
          </a:p>
          <a:p>
            <a:r>
              <a:rPr lang="en-US" dirty="0"/>
              <a:t>These files will be opened and the data in it will be put into a vector, modified by the vector, and updated into these files after the program is being used.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5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821</Words>
  <Application>Microsoft Macintosh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Gallery</vt:lpstr>
      <vt:lpstr>Online pharmacy system</vt:lpstr>
      <vt:lpstr>Project Background</vt:lpstr>
      <vt:lpstr>Motivation</vt:lpstr>
      <vt:lpstr>Solution &amp; aim</vt:lpstr>
      <vt:lpstr>Project scope</vt:lpstr>
      <vt:lpstr>Data Structure</vt:lpstr>
      <vt:lpstr>Method of implementation</vt:lpstr>
      <vt:lpstr>Uml diagram</vt:lpstr>
      <vt:lpstr>UML Diagram</vt:lpstr>
      <vt:lpstr>The program</vt:lpstr>
      <vt:lpstr>Login as customer</vt:lpstr>
      <vt:lpstr>Items list &amp; add to cart</vt:lpstr>
      <vt:lpstr>View cart</vt:lpstr>
      <vt:lpstr>Removing item from cart</vt:lpstr>
      <vt:lpstr>Checkout &amp; payment</vt:lpstr>
      <vt:lpstr>Login as a pharmacy manager Check revenue/sales</vt:lpstr>
      <vt:lpstr>Add new item &amp; stock</vt:lpstr>
      <vt:lpstr>WorkPlan &amp; output</vt:lpstr>
      <vt:lpstr>conclusion</vt:lpstr>
      <vt:lpstr>Project Links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pharmacy system</dc:title>
  <dc:creator>Mario Frans</dc:creator>
  <cp:lastModifiedBy>Mario Frans</cp:lastModifiedBy>
  <cp:revision>6</cp:revision>
  <dcterms:created xsi:type="dcterms:W3CDTF">2020-06-17T16:49:33Z</dcterms:created>
  <dcterms:modified xsi:type="dcterms:W3CDTF">2020-06-17T17:47:30Z</dcterms:modified>
</cp:coreProperties>
</file>