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898-F9F9-8F4C-809A-ACD8F9A2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607B-5E65-3142-AF03-20DDE239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9AF32-73F6-614E-9E5A-EC7A199C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11D7-2FDB-B34D-84E1-0BA4BA2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8139-E555-4041-BF8E-2AA9099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C8D7-68A1-CF41-9022-0D2755FE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8F20-6EC0-8C49-9893-7BE66AA76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9B6C-DBBC-CC4D-9C77-273774F2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5681-5286-114B-8838-B05B26C3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9685D-9D9D-0643-A720-4E29872E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CC009-4082-8548-85F8-39EBEB2C9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51A41-BCF1-9043-8363-D8FA9C720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A43A-853C-384E-833F-9F055D4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FDF4-0A57-1340-A852-5CE1DC15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E1D9-3A15-C547-841C-E19B85DE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E9D-4F97-AD41-8B7A-3A20C9C7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4DED-02C5-E24E-8685-002D554D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1723-BFA3-F443-B9D7-D211E558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4CD7-0E89-5543-9C52-7341716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1E35-54EB-F647-B9D4-8D301286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D47-885D-D045-843C-DF7630D9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8AB4-C173-3448-AED7-AB13C5C0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1AFE-F2D2-1740-85C8-C6AA7CC6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BC04-2AEE-4E45-BA4C-5E86BFED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24CB-BC02-434B-A1D1-B9EF4FB1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E0-4605-3B4D-B922-8CC9F3CF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6A9-95E3-7443-8B5F-729723A6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29FA-15BF-AE47-AAAF-1D4F9819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4BB9-3160-DF4F-BF6B-70A6A6F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29517-2880-D04F-A602-021FC10C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9C6E-D94D-D04E-A0DF-5976479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B7A-751C-AB49-95EE-608ADAEA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9606-EA20-4C44-A185-C0653C3B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F6EF-42AC-5E47-8E23-E4C08E40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EE7D9-3DA6-B540-A0AF-160A918C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2A0E-7C31-D34A-A4E7-B877020E5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C0C79-623E-144E-B511-90C5C34D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11968-6747-7C4E-A5D5-69F0EEF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2020C-675D-2149-8DC3-0060E62D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70F6-B6F2-F94A-8C99-49A37FB1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B5C44-DAB5-2949-8BE4-BD74B691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A26D-1C49-7A46-B536-0D714378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CFE0-B875-A94A-A9E7-B768DAFF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4E1A-F89A-1844-9C08-B86F1E33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FE59-C124-0A4B-A701-B22BA1D1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C6C95-B324-164C-8C66-D3641DB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427A-E759-D84A-8614-CD1839BB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F51A-6F9E-7D4F-83FF-3BFA03EE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70BAF-C444-9F4F-9926-71EA993C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C9F41-ABA7-344A-9EFC-1AB7B49D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AB8A-F93F-064F-BF84-2FE8A7F7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72F3B-F1AA-FA48-BE99-4FB78A5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A60D-4789-BD48-9F1E-7890504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572F8-0B36-8044-BE57-9FBA9B1A9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8A00-7D8A-EC44-AC14-17608C4B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180C-9B36-804F-98CE-4B773DB2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51D98-4616-5F46-BE9C-A3B7EB46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29EE-A9A8-0049-90A3-66D67D7B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C65B3-2040-8145-A079-F89B4C7A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12AF-2EB2-304C-945D-96F99C83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021B-F430-E141-9C01-00B69B56F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8993-B86F-B541-BB4C-306F8A8FF77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75AC-99CC-C646-BDA1-0089A8A9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001E-543C-0F4E-9CF9-4B52B4DE1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9986-D9C3-5C44-BFFD-A6ED3FA6C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C4B9-0F2A-D14B-9771-D308A7259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 Online Pharmacy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524DB-0A63-0347-B043-7FADF71E4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Christensen Mario Frans</a:t>
            </a:r>
          </a:p>
        </p:txBody>
      </p:sp>
    </p:spTree>
    <p:extLst>
      <p:ext uri="{BB962C8B-B14F-4D97-AF65-F5344CB8AC3E}">
        <p14:creationId xmlns:p14="http://schemas.microsoft.com/office/powerpoint/2010/main" val="17091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96AF-91BB-3D49-ADFB-F23BE69F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0DF6-C1C1-2840-AB8D-B24158A2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situations, due to the COVID-19 pandemic, many pharmacies run out of stock for healthcare products, such as masks and hand sanitizers. </a:t>
            </a:r>
          </a:p>
          <a:p>
            <a:r>
              <a:rPr lang="en-US" dirty="0"/>
              <a:t>It is very common to see customers coming into pharmacies</a:t>
            </a:r>
            <a:r>
              <a:rPr lang="en-ID" dirty="0"/>
              <a:t>, and leave right away since there are no stock</a:t>
            </a:r>
          </a:p>
          <a:p>
            <a:r>
              <a:rPr lang="en-ID" dirty="0"/>
              <a:t>No customer will ever know if there will be stock or not before they arrive in the pharmacy</a:t>
            </a:r>
          </a:p>
          <a:p>
            <a:r>
              <a:rPr lang="en-ID" dirty="0"/>
              <a:t>Waste of time, transportation cost , risk of being infected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5F33-B926-794B-B05D-49EAA1E8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0457-1766-1244-A161-0FC279CC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online pharmacy system</a:t>
            </a:r>
          </a:p>
          <a:p>
            <a:r>
              <a:rPr lang="en-US" dirty="0"/>
              <a:t>People can buy from home without going out (safer)</a:t>
            </a:r>
          </a:p>
          <a:p>
            <a:r>
              <a:rPr lang="en-US" dirty="0"/>
              <a:t>People can see how much the stock left</a:t>
            </a:r>
          </a:p>
        </p:txBody>
      </p:sp>
    </p:spTree>
    <p:extLst>
      <p:ext uri="{BB962C8B-B14F-4D97-AF65-F5344CB8AC3E}">
        <p14:creationId xmlns:p14="http://schemas.microsoft.com/office/powerpoint/2010/main" val="32015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6B5D-9203-2643-A7D3-E940BE7B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6391-4A87-A84F-9B6E-48DD8131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UML diagrams for the program</a:t>
            </a:r>
          </a:p>
          <a:p>
            <a:r>
              <a:rPr lang="en-US" dirty="0"/>
              <a:t>Research about the data structure to be used</a:t>
            </a:r>
          </a:p>
          <a:p>
            <a:r>
              <a:rPr lang="en-US" dirty="0"/>
              <a:t>In depth research on how to implement it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0017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5FEF-DA80-B340-B9A8-767EEDDC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8856-67CE-7848-9301-CE8EBC6B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Data Structure (Inventory &amp; user database)</a:t>
            </a:r>
          </a:p>
          <a:p>
            <a:r>
              <a:rPr lang="en-US" dirty="0"/>
              <a:t>Aggregation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17EF-0826-A94E-A124-B2CD6C97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for the next 2 weeks?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84CB-1506-7A46-8D4A-B56E7AC2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coding the program</a:t>
            </a:r>
          </a:p>
          <a:p>
            <a:r>
              <a:rPr lang="en-US" dirty="0"/>
              <a:t>Create final documentation to be submitted</a:t>
            </a:r>
          </a:p>
          <a:p>
            <a:r>
              <a:rPr lang="en-US" dirty="0"/>
              <a:t>Bug testing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283307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5EBC-D902-BE40-83EB-B0730EB5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22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183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DSA Online Pharmacy Project</vt:lpstr>
      <vt:lpstr>Problem</vt:lpstr>
      <vt:lpstr>Solution</vt:lpstr>
      <vt:lpstr>What I have done so far?</vt:lpstr>
      <vt:lpstr>Data Structure to be Used</vt:lpstr>
      <vt:lpstr>What to do for the next 2 weeks?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Online Pharmacy Project</dc:title>
  <dc:creator>Mario Frans</dc:creator>
  <cp:lastModifiedBy>Mario Frans</cp:lastModifiedBy>
  <cp:revision>2</cp:revision>
  <dcterms:created xsi:type="dcterms:W3CDTF">2020-05-14T02:54:44Z</dcterms:created>
  <dcterms:modified xsi:type="dcterms:W3CDTF">2020-05-14T03:16:40Z</dcterms:modified>
</cp:coreProperties>
</file>