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365-D4EF-8546-BCC6-1BD534DDDB9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9B3B8C6-5982-1848-8268-9CEA9EA9C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4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365-D4EF-8546-BCC6-1BD534DDDB9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B8C6-5982-1848-8268-9CEA9EA9C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2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365-D4EF-8546-BCC6-1BD534DDDB9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B8C6-5982-1848-8268-9CEA9EA9C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9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365-D4EF-8546-BCC6-1BD534DDDB9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B8C6-5982-1848-8268-9CEA9EA9C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365-D4EF-8546-BCC6-1BD534DDDB9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B8C6-5982-1848-8268-9CEA9EA9C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365-D4EF-8546-BCC6-1BD534DDDB9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B8C6-5982-1848-8268-9CEA9EA9C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365-D4EF-8546-BCC6-1BD534DDDB94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B8C6-5982-1848-8268-9CEA9EA9C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9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365-D4EF-8546-BCC6-1BD534DDDB94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B8C6-5982-1848-8268-9CEA9EA9C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3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365-D4EF-8546-BCC6-1BD534DDDB94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B8C6-5982-1848-8268-9CEA9EA9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365-D4EF-8546-BCC6-1BD534DDDB9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B8C6-5982-1848-8268-9CEA9EA9C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EC01365-D4EF-8546-BCC6-1BD534DDDB9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B8C6-5982-1848-8268-9CEA9EA9C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8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1365-D4EF-8546-BCC6-1BD534DDDB9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B3B8C6-5982-1848-8268-9CEA9EA9C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977B-44D6-8C4C-8280-B6B25DA3B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DSA Online Pharmacy</a:t>
            </a:r>
            <a:br>
              <a:rPr lang="en-US" dirty="0"/>
            </a:br>
            <a:r>
              <a:rPr lang="en-US" dirty="0"/>
              <a:t>Progress Report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06518-43EB-CE4B-8A7C-6D2CFA775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9876"/>
            <a:ext cx="9144000" cy="1655762"/>
          </a:xfrm>
        </p:spPr>
        <p:txBody>
          <a:bodyPr/>
          <a:lstStyle/>
          <a:p>
            <a:r>
              <a:rPr lang="en-US" dirty="0"/>
              <a:t>By: Christensen Mario Frans</a:t>
            </a:r>
          </a:p>
        </p:txBody>
      </p:sp>
    </p:spTree>
    <p:extLst>
      <p:ext uri="{BB962C8B-B14F-4D97-AF65-F5344CB8AC3E}">
        <p14:creationId xmlns:p14="http://schemas.microsoft.com/office/powerpoint/2010/main" val="271268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5F2D-61C9-0B4F-A6F6-1C6A76CF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BCBF-A8F0-B745-812A-E33C23EC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the program on X-Code</a:t>
            </a:r>
          </a:p>
          <a:p>
            <a:r>
              <a:rPr lang="en-US" dirty="0"/>
              <a:t>Create username and password</a:t>
            </a:r>
          </a:p>
          <a:p>
            <a:r>
              <a:rPr lang="en-US" dirty="0"/>
              <a:t>Creating Project Documentation (UML Diagrams, Screenshots)</a:t>
            </a:r>
          </a:p>
        </p:txBody>
      </p:sp>
    </p:spTree>
    <p:extLst>
      <p:ext uri="{BB962C8B-B14F-4D97-AF65-F5344CB8AC3E}">
        <p14:creationId xmlns:p14="http://schemas.microsoft.com/office/powerpoint/2010/main" val="163061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3EF4-E4C2-3F4D-9E92-8C5379F3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742C-9192-3948-830C-7AD74D5D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&amp; Bug Fixing</a:t>
            </a:r>
          </a:p>
          <a:p>
            <a:r>
              <a:rPr lang="en-US" dirty="0"/>
              <a:t>Finishing the code &amp; project documentation</a:t>
            </a:r>
          </a:p>
          <a:p>
            <a:r>
              <a:rPr lang="en-US" dirty="0"/>
              <a:t>Making demo video</a:t>
            </a:r>
          </a:p>
        </p:txBody>
      </p:sp>
    </p:spTree>
    <p:extLst>
      <p:ext uri="{BB962C8B-B14F-4D97-AF65-F5344CB8AC3E}">
        <p14:creationId xmlns:p14="http://schemas.microsoft.com/office/powerpoint/2010/main" val="236310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FC2B-01B8-B045-832A-A126D888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152" y="2435611"/>
            <a:ext cx="9603275" cy="1049235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5358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{F693CB57-A551-9A45-BC96-C5B83CFF26ED}tf10001119</Template>
  <TotalTime>20</TotalTime>
  <Words>51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DSA Online Pharmacy Progress Report 2</vt:lpstr>
      <vt:lpstr>Progress So Far</vt:lpstr>
      <vt:lpstr>Things To Do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Online Pharmacy Progress Report 2</dc:title>
  <dc:creator>Mario Frans</dc:creator>
  <cp:lastModifiedBy>Mario Frans</cp:lastModifiedBy>
  <cp:revision>2</cp:revision>
  <dcterms:created xsi:type="dcterms:W3CDTF">2020-06-04T02:50:06Z</dcterms:created>
  <dcterms:modified xsi:type="dcterms:W3CDTF">2020-06-04T03:10:08Z</dcterms:modified>
</cp:coreProperties>
</file>