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2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46890-805E-EC95-3532-BCF6F26DE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100C91-1DE9-F124-DF2A-4A1571423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63B217-5784-65ED-53BD-042C1431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86FB84-919F-35D3-36AE-D396CA0C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40EAC-3C4D-3738-2205-4C470FBD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442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42BBB-CED2-7B35-AC5B-EB54CE73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6E19A2-D444-2472-50B2-8D2548D27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59C6D0-A61B-6F1B-DA68-979D1E71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F851CE-49FB-C3E4-94B9-FF928C15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6027C-9C6F-9B01-6C21-32E733C5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554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916D79-19D2-83E8-225B-073898F09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0525B8-0604-9192-A27B-F88E0458D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5C7665-082D-D164-BB10-29388451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ED1F35-58BD-6186-2A58-22586B3F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636AE-78A9-9950-FCC4-4D6754EB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928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B62CE-1D35-64D0-99DF-A4CB8D4F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33039D-8870-D573-BFEF-08A791DC2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65A35-C784-F3FD-D430-CA21BCF8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FD306F-0E30-1D0B-6B38-EE532BE8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232500-D276-39B6-A5A3-155B26DC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754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1BC5F-3CD5-3ACD-E7B7-3DDD90D6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A47797-04FB-84C2-1C5B-3316C9359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393D8A-16B4-9109-1F48-043EAFF9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50F5CC-19DF-8268-06CC-C101B2F6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799098-FD29-3198-F00A-0F36C58F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26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B1EC0-9084-CD28-8350-5A1BF5F8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17DE2D-CF12-30EF-3984-8F3EDD437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AE4CAA-8D8F-4CE9-28D4-D1032A857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6F59F6-3784-A861-5469-B6DB072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9795E1-1D6E-3FBA-48F6-1947130D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6E7EB9-837E-3147-3400-5BBB032C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291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F7986-9581-DD6C-D473-5A64166B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7B128C-0B1C-8F44-2C01-17F7AFE4D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ABE8C2-7272-DCA6-90CD-1B962B4D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6D59E8-925A-847C-98DD-15FF203B0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E70973-8EE2-AF1C-EED7-F268F81C3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5D705B-2A68-887F-00E1-4C3F9DB0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BE9B48-BB55-483C-218A-CBABEADD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E83CE9-BAA0-C572-3497-80486A60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293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E1C83-0630-1510-2877-C0ABA7F2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E8F8F1-66F6-7050-89D8-A744C7DE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1B1056-0F23-2C13-E6F0-B2A45B06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F65B0B-33D8-618F-159C-EEF6983E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531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01C94D-16F3-DF78-5A01-C6E8F8FA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A52B8E-B6D2-ABF7-17AF-BCD9057F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7C72A2-6EAF-1CA7-4243-C4A33584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132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6208C-5384-9196-E664-3DF89C98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60DA08-66E9-E172-033A-8C586152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468300-C524-1800-B101-1A5D430B5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8A4FD8-31A2-D1E0-EC39-F8140269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261D76-F079-01EE-49DA-8A8B162E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262FD4-8352-1552-C912-C00C175A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495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F7909-2FEB-F02A-4868-925423E6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052AED-049D-BF69-A639-816F38538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A83597-1D3E-8BBC-2D93-C7132697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5B4C13-33C5-BC7D-8C5D-173A56CC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355039-455F-8B75-27E3-F41E9EE1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739EDF-B06A-C463-1E3E-ECF624C8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532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DF1B53-30EB-0052-54CA-C3E9D0C8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A6B11B-FA86-A2C1-E68A-C2F3D7F8B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084AA8-7110-7D5D-C628-617258061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8140E0-67B3-D882-76AE-257EE3B15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3AF2A4-E6ED-B921-AD9C-765F62A2D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286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45502A3-05A7-5F28-5F56-05297167593D}"/>
              </a:ext>
            </a:extLst>
          </p:cNvPr>
          <p:cNvSpPr/>
          <p:nvPr/>
        </p:nvSpPr>
        <p:spPr>
          <a:xfrm>
            <a:off x="2809504" y="323888"/>
            <a:ext cx="47275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Máquina Virtual</a:t>
            </a:r>
          </a:p>
          <a:p>
            <a:pPr algn="ctr"/>
            <a:r>
              <a:rPr lang="es-E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MetalLB</a:t>
            </a:r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4965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A8315C-7D8B-2B89-CEBB-E90D53D35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4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08CF02-80D5-4977-B884-1072D600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0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9E806FA-87C2-D34E-FB68-9E284F12F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5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40978C-0625-130A-D0E1-63CE665D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BAA38D-6A7E-0EE2-FB35-E479797A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31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372BB1-3E34-4EBA-90BB-CB863F04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2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91249F0-4D87-77C3-3746-6F684F79A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8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7CC3DC3-E3BA-9995-403C-096F6673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0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FB39A3-5288-FD0F-A308-67A85731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6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F0DAB-B1AF-E714-2F79-5C1B23C1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9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D62066-F4FE-4BEC-6464-B0BCA18DF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0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1A87554-C0C0-62FC-0ECE-6DDB8266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5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FB6F83-421A-4914-CD64-F3922D95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B4AA94-0BD9-8EA7-7BC3-AA386A32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83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4</Words>
  <Application>Microsoft Office PowerPoint</Application>
  <PresentationFormat>Panorámica</PresentationFormat>
  <Paragraphs>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mario.fribla@gmail.com</dc:creator>
  <cp:lastModifiedBy>mario.fribla@gmail.com</cp:lastModifiedBy>
  <cp:revision>93</cp:revision>
  <dcterms:created xsi:type="dcterms:W3CDTF">2023-08-07T15:46:28Z</dcterms:created>
  <dcterms:modified xsi:type="dcterms:W3CDTF">2023-08-09T01:10:25Z</dcterms:modified>
</cp:coreProperties>
</file>