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6"/>
  </p:notesMasterIdLst>
  <p:handoutMasterIdLst>
    <p:handoutMasterId r:id="rId17"/>
  </p:handoutMasterIdLst>
  <p:sldIdLst>
    <p:sldId id="348" r:id="rId4"/>
    <p:sldId id="347" r:id="rId5"/>
    <p:sldId id="309" r:id="rId6"/>
    <p:sldId id="312" r:id="rId7"/>
    <p:sldId id="349" r:id="rId8"/>
    <p:sldId id="351" r:id="rId9"/>
    <p:sldId id="352" r:id="rId10"/>
    <p:sldId id="350" r:id="rId11"/>
    <p:sldId id="354" r:id="rId12"/>
    <p:sldId id="353" r:id="rId13"/>
    <p:sldId id="299" r:id="rId14"/>
    <p:sldId id="3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D8D"/>
    <a:srgbClr val="9F71AB"/>
    <a:srgbClr val="CE9AC8"/>
    <a:srgbClr val="A93590"/>
    <a:srgbClr val="EDCCF0"/>
    <a:srgbClr val="E82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F6BBF9-5A47-4C81-84D2-0D5957E35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48662-B300-4FF5-9F38-DC6A9E103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A120B-50FF-4E28-AE81-0A4AFDF0289A}" type="datetimeFigureOut">
              <a:rPr lang="en-ID" smtClean="0"/>
              <a:t>06/01/2024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76B93-DE25-4FF3-884D-2A85BDC2C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08C33-8E79-480C-B63C-2E6386FD16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E0D62-897B-48E8-801B-579F584DED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5369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0344B-AC7D-4ED3-9B6A-87AC0AED8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031DEF-FF07-4EBA-8ED1-D0BCE0761541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302444-772F-483F-ACAB-5A9C92AD5477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5234474-8C82-40C3-9FD2-F258748BA7A5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F1F70-9D94-415E-8C46-EDF5C4984FE0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F7301-A477-40EF-9888-0BA3A79388FA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A8A02-80B9-4432-9D97-44E1953BC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2FC88-F8FF-4413-A1B6-B10C498CE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94BF1-D6CF-4DF3-80FC-6687019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2441A-C748-4A6E-B742-C7F08B327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6A1C4-8A67-4AD0-BF7E-B11D0DE8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153FA0-B2D8-4185-8303-DC5F52D49755}"/>
              </a:ext>
            </a:extLst>
          </p:cNvPr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EB5086-875A-4688-92B3-190D08AA4642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380160-AECC-47E6-85E4-FFEFA3F7DE47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0C9D9E-F3D9-4EBB-8B09-BB47A6DD1283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B9E627-7B3D-47F4-BB4D-5A605146F05C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249B86-648D-48FA-8877-D382384744EC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B2076F-5914-43A6-B6E2-C12E17527647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3403A-633F-4793-B88B-CBA67B2FBC5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42674E-12BC-47E2-847D-2ACCB9FBFC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BE6A9E-F017-4255-B65B-5FEC7E98707A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078A8-67B9-4A84-9820-60757D5289A4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AA798C-DB24-41C7-8E75-EC0919B35340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EA082264-5EC6-4CC1-88A9-BEC5F0AF0249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4144E29-CDC9-4AA5-80F5-DCFE62CC10EE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3EE5E573-CFB1-4FDA-BC71-E3177FF65AC5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545132D-7DFA-4E99-B999-C874A3AE4346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E4A93A8-43B8-40CC-B7C1-A269E692B4BC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F553A87B-8EA3-4E93-BEC3-99C80394ECBF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996B81B-56CB-43A7-8D1C-78B31EFF008C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B0A6D1-13EB-4000-903A-6A86440CEE9A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BF37871-A61A-44BF-8B59-90A22D4C8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CB570E-332D-40B7-A813-116916B2E5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3B90BF-6CC3-4B5F-936F-BCC454A762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36947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CB6714-59F0-443C-A7B0-D25AEC336B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544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6A5E9-0868-4EB6-B8B8-AAE1945953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3885" y="288430"/>
            <a:ext cx="958859" cy="9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AA921E-304E-41AD-BE73-1576BD632A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482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C131F4-32D1-4E5A-B407-A81B03669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60CC7B-C0BF-4B38-B61A-97EDC1B4BA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solidFill>
            <a:srgbClr val="9F7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C0D59-F1F8-4EEE-BB88-491C0CFEF1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3F912-98E4-4CF9-A04C-84EA5A4615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7144A-8799-446E-96C5-944ADF24FB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FC8202-4720-4DC7-9130-BB0C34657F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32F301-E411-4EA4-86F0-885212301C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0C7811-CE7E-4B02-AFD7-264F2F20C3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F78BE2-41D6-4608-A072-B62686B40C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3B8D68-5E9A-455C-B934-CD7804E957A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94858-9459-46C2-9D1D-2F930A3287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1F30-B0F4-444E-8CDA-9FD309437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D464383-8B93-43B4-85EB-895DFC119D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44605" y="-1498454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44BEBC9-F7A9-483A-9863-C892C29E19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9A7B2B-AA2B-4F64-BBE8-489E3549A5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63208" y="2477088"/>
            <a:ext cx="1751890" cy="17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B6D90-174C-43CC-97BE-084913CFA3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0056" y="5664471"/>
            <a:ext cx="958859" cy="9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59B0EF-42BB-494C-B01A-FF70088EE8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53" y="5791596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52949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Icon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diperbesar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Tanpa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mengurangi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Kualitas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Gambar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6426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Warna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Icon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diubah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BAD29-935D-40BD-9CDC-68F0A5F9A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1320" y="5664471"/>
            <a:ext cx="958859" cy="937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FEB3C9-97FE-44B6-951A-AB7E8ECE88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917" y="5791596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100000">
              <a:srgbClr val="7030A0"/>
            </a:gs>
            <a:gs pos="0">
              <a:srgbClr val="CE9AC8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0DF627-AA47-4064-BAC6-5D95BBEFF8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279" y="2335790"/>
            <a:ext cx="2034928" cy="1989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ECC80A1-59D1-41E0-87AD-795D207B19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31" y="2743547"/>
            <a:ext cx="2572650" cy="13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8492B-8FCA-45CF-B0DF-E2ECAD94D4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7B4167-6009-4FBC-85D3-917CF6E081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4202A3-E224-42D5-8B3F-2013DD252F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D90DB2-1B60-483C-9A27-D84D932F68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503C992-1608-4BD9-B2E4-CFC55E8EDB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rgbClr val="A935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rgbClr val="9F71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rgbClr val="EDCC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755749-83F0-48E1-8297-5308FE43F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7F3202-0420-4CEA-A470-01ECCF0066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33382-D9D8-433C-8E54-A90369E05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CDFB50-DF9C-4960-BF90-CD85B57FAA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3CA8E-1814-48AA-903F-F3013B22ED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0199C1-7174-441C-A41F-9C005EF40B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E0DD09-CDB9-49E2-8A9B-9A7EA49F88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D6E9D5-C879-4D65-BA91-38CEE29127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E7C2C0-79DA-4DCB-B54D-D2192CC70EC8}"/>
              </a:ext>
            </a:extLst>
          </p:cNvPr>
          <p:cNvSpPr/>
          <p:nvPr/>
        </p:nvSpPr>
        <p:spPr>
          <a:xfrm>
            <a:off x="5969726" y="1097280"/>
            <a:ext cx="6027202" cy="314553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225758" y="1533703"/>
            <a:ext cx="4777152" cy="2272689"/>
            <a:chOff x="6421286" y="985979"/>
            <a:chExt cx="4777152" cy="22726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421286" y="985979"/>
              <a:ext cx="4673890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An Analytical Review Of Existing Supermarket Billing System</a:t>
              </a:r>
              <a:endParaRPr lang="ko-KR" altLang="en-US" sz="2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421342" y="2879012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Febri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Damatraseta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S.Kom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.,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M.Kom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DEDDD6E-0A55-0E6B-2665-BE5B7FFD9FFD}"/>
              </a:ext>
            </a:extLst>
          </p:cNvPr>
          <p:cNvSpPr/>
          <p:nvPr/>
        </p:nvSpPr>
        <p:spPr>
          <a:xfrm>
            <a:off x="5969726" y="4440643"/>
            <a:ext cx="6027202" cy="15700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F3427-CD62-14D9-A215-D967DBE87218}"/>
              </a:ext>
            </a:extLst>
          </p:cNvPr>
          <p:cNvSpPr txBox="1"/>
          <p:nvPr/>
        </p:nvSpPr>
        <p:spPr>
          <a:xfrm>
            <a:off x="6225814" y="4891747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Mario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Parasian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Gabema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(222310069)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FCA7F-46A9-40EF-6082-852C94D7DB6C}"/>
              </a:ext>
            </a:extLst>
          </p:cNvPr>
          <p:cNvSpPr txBox="1"/>
          <p:nvPr/>
        </p:nvSpPr>
        <p:spPr>
          <a:xfrm>
            <a:off x="6225758" y="5216037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Bayu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Nugraha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(222310023)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F6E35-3643-C7B3-EB2C-0BBD1E6FE04B}"/>
              </a:ext>
            </a:extLst>
          </p:cNvPr>
          <p:cNvSpPr txBox="1"/>
          <p:nvPr/>
        </p:nvSpPr>
        <p:spPr>
          <a:xfrm>
            <a:off x="6225814" y="5549329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Ariel Chandra (222310081)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7AF63-0999-94AB-D093-D84D643BDEA0}"/>
              </a:ext>
            </a:extLst>
          </p:cNvPr>
          <p:cNvSpPr txBox="1"/>
          <p:nvPr/>
        </p:nvSpPr>
        <p:spPr>
          <a:xfrm>
            <a:off x="6225814" y="4525987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Kelompok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: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14A812-015C-45BD-B8C4-A67AD1EC4891}"/>
              </a:ext>
            </a:extLst>
          </p:cNvPr>
          <p:cNvSpPr txBox="1">
            <a:spLocks/>
          </p:cNvSpPr>
          <p:nvPr/>
        </p:nvSpPr>
        <p:spPr>
          <a:xfrm>
            <a:off x="0" y="3177988"/>
            <a:ext cx="6633881" cy="16001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(Tapping Card Product)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EAFF3-077B-43E5-857F-F1CED4C1C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0"/>
            <a:ext cx="3003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5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143435" y="3151092"/>
            <a:ext cx="28285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ko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4C383C-83FB-4C00-B58C-FBED52636D0F}"/>
              </a:ext>
            </a:extLst>
          </p:cNvPr>
          <p:cNvGrpSpPr/>
          <p:nvPr/>
        </p:nvGrpSpPr>
        <p:grpSpPr>
          <a:xfrm>
            <a:off x="2972032" y="570082"/>
            <a:ext cx="8666849" cy="5869905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B67246-4A76-44FE-90C4-90E91727ABB3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E77CF-D6E9-495C-9FB1-BFC9F7A9D3EB}"/>
                </a:ext>
              </a:extLst>
            </p:cNvPr>
            <p:cNvSpPr/>
            <p:nvPr/>
          </p:nvSpPr>
          <p:spPr>
            <a:xfrm>
              <a:off x="4445204" y="2965280"/>
              <a:ext cx="3708973" cy="13824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Sistem</a:t>
              </a:r>
              <a:r>
                <a:rPr lang="en-US" dirty="0"/>
                <a:t> supermarket yang </a:t>
              </a:r>
              <a:r>
                <a:rPr lang="en-US" dirty="0" err="1"/>
                <a:t>digunakan</a:t>
              </a:r>
              <a:r>
                <a:rPr lang="en-US" dirty="0"/>
                <a:t> pada </a:t>
              </a:r>
              <a:r>
                <a:rPr lang="en-US" dirty="0" err="1"/>
                <a:t>saat</a:t>
              </a:r>
              <a:r>
                <a:rPr lang="en-US" dirty="0"/>
                <a:t> ini </a:t>
              </a:r>
              <a:r>
                <a:rPr lang="en-US" dirty="0" err="1"/>
                <a:t>memberikan</a:t>
              </a:r>
              <a:endParaRPr lang="en-US" dirty="0"/>
            </a:p>
            <a:p>
              <a:r>
                <a:rPr lang="en-US" dirty="0" err="1"/>
                <a:t>jeda</a:t>
              </a:r>
              <a:r>
                <a:rPr lang="en-US" dirty="0"/>
                <a:t> </a:t>
              </a:r>
              <a:r>
                <a:rPr lang="en-US" dirty="0" err="1"/>
                <a:t>waktu</a:t>
              </a:r>
              <a:r>
                <a:rPr lang="en-US" dirty="0"/>
                <a:t> </a:t>
              </a:r>
              <a:r>
                <a:rPr lang="en-US" dirty="0" err="1"/>
                <a:t>tunggu</a:t>
              </a:r>
              <a:r>
                <a:rPr lang="en-US" dirty="0"/>
                <a:t> yang lama </a:t>
              </a:r>
              <a:r>
                <a:rPr lang="en-US" dirty="0" err="1"/>
                <a:t>kepada</a:t>
              </a:r>
              <a:r>
                <a:rPr lang="en-US" dirty="0"/>
                <a:t> </a:t>
              </a:r>
              <a:r>
                <a:rPr lang="en-US" dirty="0" err="1"/>
                <a:t>pelanggan</a:t>
              </a:r>
              <a:endParaRPr lang="en-US" dirty="0"/>
            </a:p>
            <a:p>
              <a:r>
                <a:rPr lang="en-US" dirty="0" err="1"/>
                <a:t>saat</a:t>
              </a:r>
              <a:r>
                <a:rPr lang="en-US" dirty="0"/>
                <a:t> </a:t>
              </a:r>
              <a:r>
                <a:rPr lang="en-US" dirty="0" err="1"/>
                <a:t>kasir</a:t>
              </a:r>
              <a:r>
                <a:rPr lang="en-US" dirty="0"/>
                <a:t> </a:t>
              </a:r>
              <a:r>
                <a:rPr lang="en-US" dirty="0" err="1"/>
                <a:t>mengambil</a:t>
              </a:r>
              <a:r>
                <a:rPr lang="en-US" dirty="0"/>
                <a:t> </a:t>
              </a:r>
              <a:r>
                <a:rPr lang="en-US" dirty="0" err="1"/>
                <a:t>barang</a:t>
              </a:r>
              <a:r>
                <a:rPr lang="en-US" dirty="0"/>
                <a:t> per </a:t>
              </a:r>
              <a:r>
                <a:rPr lang="en-US" dirty="0" err="1"/>
                <a:t>barang</a:t>
              </a:r>
              <a:r>
                <a:rPr lang="en-US" dirty="0"/>
                <a:t> di </a:t>
              </a:r>
              <a:r>
                <a:rPr lang="en-US" dirty="0" err="1"/>
                <a:t>troli</a:t>
              </a:r>
              <a:r>
                <a:rPr lang="en-US" dirty="0"/>
                <a:t> </a:t>
              </a:r>
              <a:r>
                <a:rPr lang="en-US" dirty="0" err="1"/>
                <a:t>pelanggan</a:t>
              </a:r>
              <a:r>
                <a:rPr lang="en-US" dirty="0"/>
                <a:t>.</a:t>
              </a:r>
            </a:p>
            <a:p>
              <a:r>
                <a:rPr lang="en-US" dirty="0" err="1"/>
                <a:t>Untuk</a:t>
              </a:r>
              <a:r>
                <a:rPr lang="en-US" dirty="0"/>
                <a:t> </a:t>
              </a:r>
              <a:r>
                <a:rPr lang="en-US" dirty="0" err="1"/>
                <a:t>meminimalkan</a:t>
              </a:r>
              <a:r>
                <a:rPr lang="en-US" dirty="0"/>
                <a:t> </a:t>
              </a:r>
              <a:r>
                <a:rPr lang="en-US" dirty="0" err="1"/>
                <a:t>masalah</a:t>
              </a:r>
              <a:r>
                <a:rPr lang="en-US" dirty="0"/>
                <a:t> ini, </a:t>
              </a:r>
              <a:r>
                <a:rPr lang="en-US" dirty="0" err="1"/>
                <a:t>sistem</a:t>
              </a:r>
              <a:r>
                <a:rPr lang="en-US" dirty="0"/>
                <a:t> </a:t>
              </a:r>
              <a:r>
                <a:rPr lang="en-US" dirty="0" err="1"/>
                <a:t>penagihan</a:t>
              </a:r>
              <a:r>
                <a:rPr lang="en-US" dirty="0"/>
                <a:t> </a:t>
              </a:r>
              <a:r>
                <a:rPr lang="en-US" dirty="0" err="1"/>
                <a:t>mandiri</a:t>
              </a:r>
              <a:r>
                <a:rPr lang="en-US" dirty="0"/>
                <a:t> </a:t>
              </a:r>
              <a:r>
                <a:rPr lang="en-US" dirty="0" err="1"/>
                <a:t>dengan</a:t>
              </a:r>
              <a:r>
                <a:rPr lang="en-US" dirty="0"/>
                <a:t> </a:t>
              </a:r>
              <a:r>
                <a:rPr lang="en-US" dirty="0" err="1"/>
                <a:t>sistem</a:t>
              </a:r>
              <a:r>
                <a:rPr lang="en-US" dirty="0"/>
                <a:t> RFID </a:t>
              </a:r>
              <a:r>
                <a:rPr lang="en-US" dirty="0" err="1"/>
                <a:t>menjadi</a:t>
              </a:r>
              <a:r>
                <a:rPr lang="en-US" dirty="0"/>
                <a:t> </a:t>
              </a:r>
              <a:r>
                <a:rPr lang="en-US" dirty="0" err="1"/>
                <a:t>solusi</a:t>
              </a:r>
              <a:r>
                <a:rPr lang="en-US" dirty="0"/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8C1DA02-2747-4A63-A040-3ECD4E20C398}"/>
              </a:ext>
            </a:extLst>
          </p:cNvPr>
          <p:cNvSpPr txBox="1"/>
          <p:nvPr/>
        </p:nvSpPr>
        <p:spPr>
          <a:xfrm>
            <a:off x="6491065" y="2179276"/>
            <a:ext cx="1628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ko-KR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9DD0F8-D376-40AA-B6B8-D6AD7EE71C1D}"/>
              </a:ext>
            </a:extLst>
          </p:cNvPr>
          <p:cNvGrpSpPr/>
          <p:nvPr/>
        </p:nvGrpSpPr>
        <p:grpSpPr>
          <a:xfrm>
            <a:off x="2806432" y="4550984"/>
            <a:ext cx="5729344" cy="1950452"/>
            <a:chOff x="3952875" y="2284730"/>
            <a:chExt cx="4591050" cy="2816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6D144-96D9-4609-96FE-F185AF81B67B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BFA5EE-206B-42C6-9F3B-0C3FFBDC7ECD}"/>
                </a:ext>
              </a:extLst>
            </p:cNvPr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-424896" y="5018378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TERIMA KASIH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EEDD8F-21EE-4529-B34B-786FC45A4E84}"/>
              </a:ext>
            </a:extLst>
          </p:cNvPr>
          <p:cNvGrpSpPr/>
          <p:nvPr/>
        </p:nvGrpSpPr>
        <p:grpSpPr>
          <a:xfrm>
            <a:off x="1945341" y="432988"/>
            <a:ext cx="9706727" cy="5922270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147EE4-3F48-4BF3-B9D8-DC86F6C4FB41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rgbClr val="9F71AB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5DC372-B4FF-4D2B-A176-27A903C2DC1E}"/>
                </a:ext>
              </a:extLst>
            </p:cNvPr>
            <p:cNvSpPr/>
            <p:nvPr userDrawn="1"/>
          </p:nvSpPr>
          <p:spPr>
            <a:xfrm>
              <a:off x="4083157" y="2398836"/>
              <a:ext cx="4330485" cy="2588333"/>
            </a:xfrm>
            <a:prstGeom prst="rect">
              <a:avLst/>
            </a:prstGeom>
            <a:solidFill>
              <a:srgbClr val="9F71AB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F9525E3F-1288-4E47-9DDD-6E6E868E8798}"/>
              </a:ext>
            </a:extLst>
          </p:cNvPr>
          <p:cNvSpPr/>
          <p:nvPr/>
        </p:nvSpPr>
        <p:spPr>
          <a:xfrm>
            <a:off x="3962526" y="1001111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D7E00C-90F3-4172-9B12-D1E11DFB43D9}"/>
              </a:ext>
            </a:extLst>
          </p:cNvPr>
          <p:cNvSpPr/>
          <p:nvPr/>
        </p:nvSpPr>
        <p:spPr>
          <a:xfrm>
            <a:off x="3961877" y="4859833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24387-E5FF-480F-9206-3F39D9ACA0B6}"/>
              </a:ext>
            </a:extLst>
          </p:cNvPr>
          <p:cNvSpPr/>
          <p:nvPr/>
        </p:nvSpPr>
        <p:spPr>
          <a:xfrm>
            <a:off x="3969475" y="3005519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1B5C0-EA29-4C42-8AD1-8236E7937277}"/>
              </a:ext>
            </a:extLst>
          </p:cNvPr>
          <p:cNvSpPr/>
          <p:nvPr/>
        </p:nvSpPr>
        <p:spPr>
          <a:xfrm>
            <a:off x="3962526" y="1988383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C687AE-FC0F-4472-9509-BC36084DE922}"/>
              </a:ext>
            </a:extLst>
          </p:cNvPr>
          <p:cNvGrpSpPr/>
          <p:nvPr/>
        </p:nvGrpSpPr>
        <p:grpSpPr>
          <a:xfrm>
            <a:off x="4793789" y="1001111"/>
            <a:ext cx="4526164" cy="701496"/>
            <a:chOff x="6751979" y="1666120"/>
            <a:chExt cx="4526164" cy="7014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99CA4B-E4DE-4D1A-A39C-242A6E2E2075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Latar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Belakang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Tujuan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Jurnal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0691D3-6C9E-41D7-8BD4-95A5A370ED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Pendahuluan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85A20E-BC2F-4902-9E49-A6913CBDEC02}"/>
              </a:ext>
            </a:extLst>
          </p:cNvPr>
          <p:cNvSpPr txBox="1"/>
          <p:nvPr/>
        </p:nvSpPr>
        <p:spPr>
          <a:xfrm>
            <a:off x="4016579" y="1151315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37A4C-F7AF-4A43-A244-4EBEB8392312}"/>
              </a:ext>
            </a:extLst>
          </p:cNvPr>
          <p:cNvGrpSpPr/>
          <p:nvPr/>
        </p:nvGrpSpPr>
        <p:grpSpPr>
          <a:xfrm>
            <a:off x="4812261" y="2048479"/>
            <a:ext cx="4526164" cy="701496"/>
            <a:chOff x="6751979" y="1666120"/>
            <a:chExt cx="4526164" cy="7014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06BBB-F66B-4A1D-B32C-1C57F47C2DE2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Observasi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Analisis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A82234-31CA-4D46-8E52-5DF953CE14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Metode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Penelitian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B378013-482D-403B-865D-7B1B84976F15}"/>
              </a:ext>
            </a:extLst>
          </p:cNvPr>
          <p:cNvSpPr txBox="1"/>
          <p:nvPr/>
        </p:nvSpPr>
        <p:spPr>
          <a:xfrm>
            <a:off x="4009386" y="2137617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299A3-574E-4012-B2B3-691F7EAE5520}"/>
              </a:ext>
            </a:extLst>
          </p:cNvPr>
          <p:cNvGrpSpPr/>
          <p:nvPr/>
        </p:nvGrpSpPr>
        <p:grpSpPr>
          <a:xfrm>
            <a:off x="4830733" y="2980807"/>
            <a:ext cx="4526164" cy="701496"/>
            <a:chOff x="6751979" y="1666120"/>
            <a:chExt cx="4526164" cy="7014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03A727-1853-4B48-AAD8-687ACF9A075B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Hasil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Penilitian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196035-CF56-4FDB-B3EF-7A642E1E8CDA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Pembahasan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85EE0D-D7F0-4A53-BA08-F0ED184FE223}"/>
              </a:ext>
            </a:extLst>
          </p:cNvPr>
          <p:cNvGrpSpPr/>
          <p:nvPr/>
        </p:nvGrpSpPr>
        <p:grpSpPr>
          <a:xfrm>
            <a:off x="4830733" y="4921870"/>
            <a:ext cx="4526164" cy="701496"/>
            <a:chOff x="6751979" y="1666120"/>
            <a:chExt cx="4526164" cy="7014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9B2B0D-E89B-4BD2-86D9-F6B566FB3DCB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Simpulan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2D58D-3B6C-48C9-AA86-79C219B26919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Kesimpulan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FD6274E-E3E8-442C-9BD9-3B7FCB0E27E8}"/>
              </a:ext>
            </a:extLst>
          </p:cNvPr>
          <p:cNvSpPr txBox="1"/>
          <p:nvPr/>
        </p:nvSpPr>
        <p:spPr>
          <a:xfrm>
            <a:off x="4016579" y="5011008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1D638A-E305-447A-A779-0814B25C583C}"/>
              </a:ext>
            </a:extLst>
          </p:cNvPr>
          <p:cNvSpPr/>
          <p:nvPr/>
        </p:nvSpPr>
        <p:spPr>
          <a:xfrm>
            <a:off x="3961877" y="3926293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16181D-6989-426E-A6A5-C526B41FEF60}"/>
              </a:ext>
            </a:extLst>
          </p:cNvPr>
          <p:cNvSpPr txBox="1"/>
          <p:nvPr/>
        </p:nvSpPr>
        <p:spPr>
          <a:xfrm>
            <a:off x="4016579" y="3167390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8CDA4B-6F92-439B-B746-B4275C583E20}"/>
              </a:ext>
            </a:extLst>
          </p:cNvPr>
          <p:cNvGrpSpPr/>
          <p:nvPr/>
        </p:nvGrpSpPr>
        <p:grpSpPr>
          <a:xfrm>
            <a:off x="4830733" y="3874156"/>
            <a:ext cx="5415926" cy="703486"/>
            <a:chOff x="6736489" y="1664130"/>
            <a:chExt cx="4541654" cy="70348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F6EF15-9295-4137-AE75-C7DC5007F911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Use Case, Class Diagram dan Activity Diagram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D4FE84-39BA-485E-AA41-8C914166E0FB}"/>
                </a:ext>
              </a:extLst>
            </p:cNvPr>
            <p:cNvSpPr txBox="1"/>
            <p:nvPr/>
          </p:nvSpPr>
          <p:spPr>
            <a:xfrm>
              <a:off x="6736489" y="166413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UML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A21BAF3-EC9C-4DBC-9022-9676F03A5558}"/>
              </a:ext>
            </a:extLst>
          </p:cNvPr>
          <p:cNvSpPr txBox="1"/>
          <p:nvPr/>
        </p:nvSpPr>
        <p:spPr>
          <a:xfrm>
            <a:off x="4009386" y="4052377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53BD64-D483-42AE-B49A-3111917D18A8}"/>
              </a:ext>
            </a:extLst>
          </p:cNvPr>
          <p:cNvGrpSpPr/>
          <p:nvPr/>
        </p:nvGrpSpPr>
        <p:grpSpPr>
          <a:xfrm>
            <a:off x="3859281" y="3981584"/>
            <a:ext cx="2164713" cy="1549726"/>
            <a:chOff x="1879337" y="1628800"/>
            <a:chExt cx="2596514" cy="1858853"/>
          </a:xfrm>
          <a:solidFill>
            <a:srgbClr val="CE9AC8"/>
          </a:solidFill>
        </p:grpSpPr>
        <p:sp>
          <p:nvSpPr>
            <p:cNvPr id="4" name="Donut 4">
              <a:extLst>
                <a:ext uri="{FF2B5EF4-FFF2-40B4-BE49-F238E27FC236}">
                  <a16:creationId xmlns:a16="http://schemas.microsoft.com/office/drawing/2014/main" id="{4DA381FA-1EAD-468A-8B1F-7C03B9B7CE1D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DDA421-1D98-42A2-8E96-D9EF4A829F64}"/>
                </a:ext>
              </a:extLst>
            </p:cNvPr>
            <p:cNvSpPr/>
            <p:nvPr/>
          </p:nvSpPr>
          <p:spPr>
            <a:xfrm rot="10800000">
              <a:off x="2447108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EA003F89-9B1A-4E3B-A1CB-03EC814066C9}"/>
                </a:ext>
              </a:extLst>
            </p:cNvPr>
            <p:cNvSpPr/>
            <p:nvPr/>
          </p:nvSpPr>
          <p:spPr>
            <a:xfrm rot="16200000">
              <a:off x="1832224" y="2851618"/>
              <a:ext cx="683148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34A6D3-0834-4E9B-89E2-B55CF043852E}"/>
              </a:ext>
            </a:extLst>
          </p:cNvPr>
          <p:cNvGrpSpPr/>
          <p:nvPr/>
        </p:nvGrpSpPr>
        <p:grpSpPr>
          <a:xfrm rot="10800000">
            <a:off x="6154049" y="2290042"/>
            <a:ext cx="2155921" cy="1549726"/>
            <a:chOff x="1889883" y="1628800"/>
            <a:chExt cx="2585968" cy="1858853"/>
          </a:xfrm>
          <a:solidFill>
            <a:srgbClr val="A93590"/>
          </a:solidFill>
        </p:grpSpPr>
        <p:sp>
          <p:nvSpPr>
            <p:cNvPr id="8" name="Donut 8">
              <a:extLst>
                <a:ext uri="{FF2B5EF4-FFF2-40B4-BE49-F238E27FC236}">
                  <a16:creationId xmlns:a16="http://schemas.microsoft.com/office/drawing/2014/main" id="{EA19E16F-013C-4633-88F3-5463067DDC51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A01951-FD2B-4D0B-A8B7-3F7CBD1B323E}"/>
                </a:ext>
              </a:extLst>
            </p:cNvPr>
            <p:cNvSpPr/>
            <p:nvPr/>
          </p:nvSpPr>
          <p:spPr>
            <a:xfrm rot="10800000">
              <a:off x="2457653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E2A6C1DE-C921-4C74-B16C-4615F310A25E}"/>
                </a:ext>
              </a:extLst>
            </p:cNvPr>
            <p:cNvSpPr/>
            <p:nvPr/>
          </p:nvSpPr>
          <p:spPr>
            <a:xfrm rot="16200000">
              <a:off x="1842769" y="2851618"/>
              <a:ext cx="683149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82FD8-D8D7-40C2-BE52-1B0EA1B9F8F4}"/>
              </a:ext>
            </a:extLst>
          </p:cNvPr>
          <p:cNvGrpSpPr/>
          <p:nvPr/>
        </p:nvGrpSpPr>
        <p:grpSpPr>
          <a:xfrm rot="5400000">
            <a:off x="4166770" y="1982545"/>
            <a:ext cx="2164716" cy="1549728"/>
            <a:chOff x="1879337" y="1628800"/>
            <a:chExt cx="2596514" cy="1858853"/>
          </a:xfrm>
          <a:solidFill>
            <a:srgbClr val="7030A0"/>
          </a:solidFill>
        </p:grpSpPr>
        <p:sp>
          <p:nvSpPr>
            <p:cNvPr id="12" name="Donut 12">
              <a:extLst>
                <a:ext uri="{FF2B5EF4-FFF2-40B4-BE49-F238E27FC236}">
                  <a16:creationId xmlns:a16="http://schemas.microsoft.com/office/drawing/2014/main" id="{87CD05C1-268B-4D72-A87C-C33994AC646F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B1B2BC-58D6-45B9-8821-EB2473D17342}"/>
                </a:ext>
              </a:extLst>
            </p:cNvPr>
            <p:cNvSpPr/>
            <p:nvPr/>
          </p:nvSpPr>
          <p:spPr>
            <a:xfrm rot="10800000">
              <a:off x="2447108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E06B2F1-F4CC-4248-B08B-B7FE90426A65}"/>
                </a:ext>
              </a:extLst>
            </p:cNvPr>
            <p:cNvSpPr/>
            <p:nvPr/>
          </p:nvSpPr>
          <p:spPr>
            <a:xfrm rot="16200000">
              <a:off x="1832224" y="2851618"/>
              <a:ext cx="683148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9FD489-AA7C-472B-83A0-9B3428DC26D4}"/>
              </a:ext>
            </a:extLst>
          </p:cNvPr>
          <p:cNvGrpSpPr/>
          <p:nvPr/>
        </p:nvGrpSpPr>
        <p:grpSpPr>
          <a:xfrm rot="16200000">
            <a:off x="5846554" y="4289078"/>
            <a:ext cx="2164714" cy="1549726"/>
            <a:chOff x="1879337" y="1628800"/>
            <a:chExt cx="2596514" cy="1858853"/>
          </a:xfrm>
          <a:solidFill>
            <a:srgbClr val="9F71AB"/>
          </a:solidFill>
        </p:grpSpPr>
        <p:sp>
          <p:nvSpPr>
            <p:cNvPr id="16" name="Donut 16">
              <a:extLst>
                <a:ext uri="{FF2B5EF4-FFF2-40B4-BE49-F238E27FC236}">
                  <a16:creationId xmlns:a16="http://schemas.microsoft.com/office/drawing/2014/main" id="{6144A6CD-E004-4601-8D94-16BAA00ECCAB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0B52C9-5B2C-4631-943B-7F5FF054A919}"/>
                </a:ext>
              </a:extLst>
            </p:cNvPr>
            <p:cNvSpPr/>
            <p:nvPr/>
          </p:nvSpPr>
          <p:spPr>
            <a:xfrm rot="10800000">
              <a:off x="2447108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399B31B-44D1-44AC-B4B3-267631BF8B6C}"/>
                </a:ext>
              </a:extLst>
            </p:cNvPr>
            <p:cNvSpPr/>
            <p:nvPr/>
          </p:nvSpPr>
          <p:spPr>
            <a:xfrm rot="16200000">
              <a:off x="1832224" y="2851618"/>
              <a:ext cx="683148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5E57F80-BE1B-442E-86BF-11C02B0ABC4D}"/>
              </a:ext>
            </a:extLst>
          </p:cNvPr>
          <p:cNvSpPr txBox="1"/>
          <p:nvPr/>
        </p:nvSpPr>
        <p:spPr>
          <a:xfrm>
            <a:off x="8447590" y="4756398"/>
            <a:ext cx="3329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Jurnal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5E305F-1970-46A8-97A0-40480255C363}"/>
              </a:ext>
            </a:extLst>
          </p:cNvPr>
          <p:cNvSpPr txBox="1"/>
          <p:nvPr/>
        </p:nvSpPr>
        <p:spPr>
          <a:xfrm>
            <a:off x="8447591" y="2313117"/>
            <a:ext cx="3329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Prospek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Supermarket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Dunia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D8ADDF-4F1A-4A19-B838-5916E2F3CFEF}"/>
              </a:ext>
            </a:extLst>
          </p:cNvPr>
          <p:cNvSpPr txBox="1"/>
          <p:nvPr/>
        </p:nvSpPr>
        <p:spPr>
          <a:xfrm>
            <a:off x="713446" y="4802565"/>
            <a:ext cx="298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Fitur yang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Supermarket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0ED558-8AB8-405B-8C47-10C80DA3F9F1}"/>
              </a:ext>
            </a:extLst>
          </p:cNvPr>
          <p:cNvSpPr txBox="1"/>
          <p:nvPr/>
        </p:nvSpPr>
        <p:spPr>
          <a:xfrm>
            <a:off x="991057" y="2336615"/>
            <a:ext cx="330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Supermarket 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FF660-3805-48E8-B85F-6CB66348AF3A}"/>
              </a:ext>
            </a:extLst>
          </p:cNvPr>
          <p:cNvSpPr txBox="1"/>
          <p:nvPr/>
        </p:nvSpPr>
        <p:spPr>
          <a:xfrm>
            <a:off x="5381579" y="2951946"/>
            <a:ext cx="2378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dekat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supermarket.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2A514-2960-4171-A751-5B7080F37927}"/>
              </a:ext>
            </a:extLst>
          </p:cNvPr>
          <p:cNvSpPr txBox="1"/>
          <p:nvPr/>
        </p:nvSpPr>
        <p:spPr>
          <a:xfrm>
            <a:off x="5405209" y="2365975"/>
            <a:ext cx="23784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  <a:endParaRPr lang="ko-KR" altLang="en-US" sz="25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B3730-A504-41C0-92BA-4E39FABE11DD}"/>
              </a:ext>
            </a:extLst>
          </p:cNvPr>
          <p:cNvSpPr/>
          <p:nvPr/>
        </p:nvSpPr>
        <p:spPr>
          <a:xfrm>
            <a:off x="4637260" y="2283329"/>
            <a:ext cx="646470" cy="707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FEF4E-F649-4A8C-9729-517AFC2ADC49}"/>
              </a:ext>
            </a:extLst>
          </p:cNvPr>
          <p:cNvSpPr/>
          <p:nvPr/>
        </p:nvSpPr>
        <p:spPr>
          <a:xfrm>
            <a:off x="7863771" y="2271136"/>
            <a:ext cx="646470" cy="73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D1B64C-F93E-4396-9A2A-74535C6B9F65}"/>
              </a:ext>
            </a:extLst>
          </p:cNvPr>
          <p:cNvSpPr/>
          <p:nvPr/>
        </p:nvSpPr>
        <p:spPr>
          <a:xfrm>
            <a:off x="7982320" y="2406105"/>
            <a:ext cx="413075" cy="512992"/>
          </a:xfrm>
          <a:custGeom>
            <a:avLst/>
            <a:gdLst>
              <a:gd name="connsiteX0" fmla="*/ 836241 w 836628"/>
              <a:gd name="connsiteY0" fmla="*/ 119841 h 995706"/>
              <a:gd name="connsiteX1" fmla="*/ 792642 w 836628"/>
              <a:gd name="connsiteY1" fmla="*/ 83312 h 995706"/>
              <a:gd name="connsiteX2" fmla="*/ 435013 w 836628"/>
              <a:gd name="connsiteY2" fmla="*/ 6130 h 995706"/>
              <a:gd name="connsiteX3" fmla="*/ 403198 w 836628"/>
              <a:gd name="connsiteY3" fmla="*/ 6719 h 995706"/>
              <a:gd name="connsiteX4" fmla="*/ 47925 w 836628"/>
              <a:gd name="connsiteY4" fmla="*/ 83901 h 995706"/>
              <a:gd name="connsiteX5" fmla="*/ 1969 w 836628"/>
              <a:gd name="connsiteY5" fmla="*/ 121019 h 995706"/>
              <a:gd name="connsiteX6" fmla="*/ 19644 w 836628"/>
              <a:gd name="connsiteY6" fmla="*/ 476292 h 995706"/>
              <a:gd name="connsiteX7" fmla="*/ 103896 w 836628"/>
              <a:gd name="connsiteY7" fmla="*/ 716086 h 995706"/>
              <a:gd name="connsiteX8" fmla="*/ 391414 w 836628"/>
              <a:gd name="connsiteY8" fmla="*/ 987107 h 995706"/>
              <a:gd name="connsiteX9" fmla="*/ 447975 w 836628"/>
              <a:gd name="connsiteY9" fmla="*/ 987107 h 995706"/>
              <a:gd name="connsiteX10" fmla="*/ 705445 w 836628"/>
              <a:gd name="connsiteY10" fmla="*/ 756150 h 995706"/>
              <a:gd name="connsiteX11" fmla="*/ 786751 w 836628"/>
              <a:gd name="connsiteY11" fmla="*/ 607089 h 995706"/>
              <a:gd name="connsiteX12" fmla="*/ 836831 w 836628"/>
              <a:gd name="connsiteY12" fmla="*/ 220589 h 995706"/>
              <a:gd name="connsiteX13" fmla="*/ 836241 w 836628"/>
              <a:gd name="connsiteY13" fmla="*/ 119841 h 995706"/>
              <a:gd name="connsiteX14" fmla="*/ 637100 w 836628"/>
              <a:gd name="connsiteY14" fmla="*/ 405002 h 995706"/>
              <a:gd name="connsiteX15" fmla="*/ 396127 w 836628"/>
              <a:gd name="connsiteY15" fmla="*/ 671898 h 995706"/>
              <a:gd name="connsiteX16" fmla="*/ 323070 w 836628"/>
              <a:gd name="connsiteY16" fmla="*/ 679557 h 995706"/>
              <a:gd name="connsiteX17" fmla="*/ 232926 w 836628"/>
              <a:gd name="connsiteY17" fmla="*/ 612980 h 995706"/>
              <a:gd name="connsiteX18" fmla="*/ 219964 w 836628"/>
              <a:gd name="connsiteY18" fmla="*/ 542868 h 995706"/>
              <a:gd name="connsiteX19" fmla="*/ 293022 w 836628"/>
              <a:gd name="connsiteY19" fmla="*/ 532852 h 995706"/>
              <a:gd name="connsiteX20" fmla="*/ 295378 w 836628"/>
              <a:gd name="connsiteY20" fmla="*/ 534620 h 995706"/>
              <a:gd name="connsiteX21" fmla="*/ 396717 w 836628"/>
              <a:gd name="connsiteY21" fmla="*/ 522247 h 995706"/>
              <a:gd name="connsiteX22" fmla="*/ 564632 w 836628"/>
              <a:gd name="connsiteY22" fmla="*/ 336657 h 995706"/>
              <a:gd name="connsiteX23" fmla="*/ 622960 w 836628"/>
              <a:gd name="connsiteY23" fmla="*/ 320749 h 995706"/>
              <a:gd name="connsiteX24" fmla="*/ 654775 w 836628"/>
              <a:gd name="connsiteY24" fmla="*/ 360224 h 995706"/>
              <a:gd name="connsiteX25" fmla="*/ 637100 w 836628"/>
              <a:gd name="connsiteY25" fmla="*/ 405002 h 99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6628" h="995706">
                <a:moveTo>
                  <a:pt x="836241" y="119841"/>
                </a:moveTo>
                <a:cubicBezTo>
                  <a:pt x="835063" y="80366"/>
                  <a:pt x="830939" y="77420"/>
                  <a:pt x="792642" y="83312"/>
                </a:cubicBezTo>
                <a:cubicBezTo>
                  <a:pt x="663613" y="102165"/>
                  <a:pt x="541654" y="87436"/>
                  <a:pt x="435013" y="6130"/>
                </a:cubicBezTo>
                <a:cubicBezTo>
                  <a:pt x="423229" y="-2708"/>
                  <a:pt x="414392" y="-1530"/>
                  <a:pt x="403198" y="6719"/>
                </a:cubicBezTo>
                <a:cubicBezTo>
                  <a:pt x="296557" y="87436"/>
                  <a:pt x="175776" y="102165"/>
                  <a:pt x="47925" y="83901"/>
                </a:cubicBezTo>
                <a:cubicBezTo>
                  <a:pt x="6683" y="78009"/>
                  <a:pt x="3737" y="79777"/>
                  <a:pt x="1969" y="121019"/>
                </a:cubicBezTo>
                <a:cubicBezTo>
                  <a:pt x="-2744" y="240032"/>
                  <a:pt x="202" y="358457"/>
                  <a:pt x="19644" y="476292"/>
                </a:cubicBezTo>
                <a:cubicBezTo>
                  <a:pt x="33785" y="561133"/>
                  <a:pt x="52638" y="645385"/>
                  <a:pt x="103896" y="716086"/>
                </a:cubicBezTo>
                <a:cubicBezTo>
                  <a:pt x="182257" y="823905"/>
                  <a:pt x="277114" y="916406"/>
                  <a:pt x="391414" y="987107"/>
                </a:cubicBezTo>
                <a:cubicBezTo>
                  <a:pt x="411446" y="999479"/>
                  <a:pt x="427943" y="998890"/>
                  <a:pt x="447975" y="987107"/>
                </a:cubicBezTo>
                <a:cubicBezTo>
                  <a:pt x="548724" y="926422"/>
                  <a:pt x="630030" y="845115"/>
                  <a:pt x="705445" y="756150"/>
                </a:cubicBezTo>
                <a:cubicBezTo>
                  <a:pt x="742562" y="711962"/>
                  <a:pt x="769075" y="661882"/>
                  <a:pt x="786751" y="607089"/>
                </a:cubicBezTo>
                <a:cubicBezTo>
                  <a:pt x="827404" y="481594"/>
                  <a:pt x="836831" y="351386"/>
                  <a:pt x="836831" y="220589"/>
                </a:cubicBezTo>
                <a:cubicBezTo>
                  <a:pt x="836831" y="186417"/>
                  <a:pt x="837420" y="153424"/>
                  <a:pt x="836241" y="119841"/>
                </a:cubicBezTo>
                <a:close/>
                <a:moveTo>
                  <a:pt x="637100" y="405002"/>
                </a:moveTo>
                <a:cubicBezTo>
                  <a:pt x="556972" y="493967"/>
                  <a:pt x="476844" y="582932"/>
                  <a:pt x="396127" y="671898"/>
                </a:cubicBezTo>
                <a:cubicBezTo>
                  <a:pt x="373739" y="696643"/>
                  <a:pt x="350172" y="699000"/>
                  <a:pt x="323070" y="679557"/>
                </a:cubicBezTo>
                <a:cubicBezTo>
                  <a:pt x="292433" y="658347"/>
                  <a:pt x="262385" y="635958"/>
                  <a:pt x="232926" y="612980"/>
                </a:cubicBezTo>
                <a:cubicBezTo>
                  <a:pt x="208770" y="594127"/>
                  <a:pt x="204056" y="564668"/>
                  <a:pt x="219964" y="542868"/>
                </a:cubicBezTo>
                <a:cubicBezTo>
                  <a:pt x="236461" y="519301"/>
                  <a:pt x="265331" y="515177"/>
                  <a:pt x="293022" y="532852"/>
                </a:cubicBezTo>
                <a:cubicBezTo>
                  <a:pt x="293611" y="533442"/>
                  <a:pt x="294789" y="534031"/>
                  <a:pt x="295378" y="534620"/>
                </a:cubicBezTo>
                <a:cubicBezTo>
                  <a:pt x="351939" y="572327"/>
                  <a:pt x="351939" y="571738"/>
                  <a:pt x="396717" y="522247"/>
                </a:cubicBezTo>
                <a:cubicBezTo>
                  <a:pt x="452688" y="460384"/>
                  <a:pt x="508660" y="398520"/>
                  <a:pt x="564632" y="336657"/>
                </a:cubicBezTo>
                <a:cubicBezTo>
                  <a:pt x="580539" y="318982"/>
                  <a:pt x="599393" y="311323"/>
                  <a:pt x="622960" y="320749"/>
                </a:cubicBezTo>
                <a:cubicBezTo>
                  <a:pt x="642992" y="328998"/>
                  <a:pt x="653597" y="344316"/>
                  <a:pt x="654775" y="360224"/>
                </a:cubicBezTo>
                <a:cubicBezTo>
                  <a:pt x="654775" y="381435"/>
                  <a:pt x="647116" y="393807"/>
                  <a:pt x="637100" y="405002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12A89D-E247-47F1-8142-840A70E66DAD}"/>
              </a:ext>
            </a:extLst>
          </p:cNvPr>
          <p:cNvSpPr/>
          <p:nvPr/>
        </p:nvSpPr>
        <p:spPr>
          <a:xfrm>
            <a:off x="4761006" y="2403905"/>
            <a:ext cx="413075" cy="488708"/>
          </a:xfrm>
          <a:custGeom>
            <a:avLst/>
            <a:gdLst>
              <a:gd name="connsiteX0" fmla="*/ 836990 w 836628"/>
              <a:gd name="connsiteY0" fmla="*/ 121252 h 989814"/>
              <a:gd name="connsiteX1" fmla="*/ 791623 w 836628"/>
              <a:gd name="connsiteY1" fmla="*/ 82956 h 989814"/>
              <a:gd name="connsiteX2" fmla="*/ 436351 w 836628"/>
              <a:gd name="connsiteY2" fmla="*/ 6363 h 989814"/>
              <a:gd name="connsiteX3" fmla="*/ 401589 w 836628"/>
              <a:gd name="connsiteY3" fmla="*/ 6952 h 989814"/>
              <a:gd name="connsiteX4" fmla="*/ 45727 w 836628"/>
              <a:gd name="connsiteY4" fmla="*/ 82367 h 989814"/>
              <a:gd name="connsiteX5" fmla="*/ 1539 w 836628"/>
              <a:gd name="connsiteY5" fmla="*/ 119485 h 989814"/>
              <a:gd name="connsiteX6" fmla="*/ 13323 w 836628"/>
              <a:gd name="connsiteY6" fmla="*/ 434104 h 989814"/>
              <a:gd name="connsiteX7" fmla="*/ 102288 w 836628"/>
              <a:gd name="connsiteY7" fmla="*/ 712195 h 989814"/>
              <a:gd name="connsiteX8" fmla="*/ 390984 w 836628"/>
              <a:gd name="connsiteY8" fmla="*/ 985572 h 989814"/>
              <a:gd name="connsiteX9" fmla="*/ 447545 w 836628"/>
              <a:gd name="connsiteY9" fmla="*/ 984983 h 989814"/>
              <a:gd name="connsiteX10" fmla="*/ 682037 w 836628"/>
              <a:gd name="connsiteY10" fmla="*/ 781128 h 989814"/>
              <a:gd name="connsiteX11" fmla="*/ 807531 w 836628"/>
              <a:gd name="connsiteY11" fmla="*/ 525426 h 989814"/>
              <a:gd name="connsiteX12" fmla="*/ 836401 w 836628"/>
              <a:gd name="connsiteY12" fmla="*/ 209628 h 989814"/>
              <a:gd name="connsiteX13" fmla="*/ 836990 w 836628"/>
              <a:gd name="connsiteY13" fmla="*/ 121252 h 989814"/>
              <a:gd name="connsiteX14" fmla="*/ 588947 w 836628"/>
              <a:gd name="connsiteY14" fmla="*/ 544280 h 989814"/>
              <a:gd name="connsiteX15" fmla="*/ 500571 w 836628"/>
              <a:gd name="connsiteY15" fmla="*/ 544280 h 989814"/>
              <a:gd name="connsiteX16" fmla="*/ 472880 w 836628"/>
              <a:gd name="connsiteY16" fmla="*/ 571971 h 989814"/>
              <a:gd name="connsiteX17" fmla="*/ 472880 w 836628"/>
              <a:gd name="connsiteY17" fmla="*/ 654456 h 989814"/>
              <a:gd name="connsiteX18" fmla="*/ 428691 w 836628"/>
              <a:gd name="connsiteY18" fmla="*/ 697466 h 989814"/>
              <a:gd name="connsiteX19" fmla="*/ 405124 w 836628"/>
              <a:gd name="connsiteY19" fmla="*/ 697466 h 989814"/>
              <a:gd name="connsiteX20" fmla="*/ 365650 w 836628"/>
              <a:gd name="connsiteY20" fmla="*/ 658580 h 989814"/>
              <a:gd name="connsiteX21" fmla="*/ 365650 w 836628"/>
              <a:gd name="connsiteY21" fmla="*/ 614392 h 989814"/>
              <a:gd name="connsiteX22" fmla="*/ 295538 w 836628"/>
              <a:gd name="connsiteY22" fmla="*/ 544280 h 989814"/>
              <a:gd name="connsiteX23" fmla="*/ 280808 w 836628"/>
              <a:gd name="connsiteY23" fmla="*/ 544280 h 989814"/>
              <a:gd name="connsiteX24" fmla="*/ 212464 w 836628"/>
              <a:gd name="connsiteY24" fmla="*/ 472400 h 989814"/>
              <a:gd name="connsiteX25" fmla="*/ 250761 w 836628"/>
              <a:gd name="connsiteY25" fmla="*/ 434104 h 989814"/>
              <a:gd name="connsiteX26" fmla="*/ 330299 w 836628"/>
              <a:gd name="connsiteY26" fmla="*/ 434104 h 989814"/>
              <a:gd name="connsiteX27" fmla="*/ 366239 w 836628"/>
              <a:gd name="connsiteY27" fmla="*/ 399343 h 989814"/>
              <a:gd name="connsiteX28" fmla="*/ 365650 w 836628"/>
              <a:gd name="connsiteY28" fmla="*/ 319804 h 989814"/>
              <a:gd name="connsiteX29" fmla="*/ 405124 w 836628"/>
              <a:gd name="connsiteY29" fmla="*/ 280329 h 989814"/>
              <a:gd name="connsiteX30" fmla="*/ 437529 w 836628"/>
              <a:gd name="connsiteY30" fmla="*/ 280919 h 989814"/>
              <a:gd name="connsiteX31" fmla="*/ 472880 w 836628"/>
              <a:gd name="connsiteY31" fmla="*/ 318626 h 989814"/>
              <a:gd name="connsiteX32" fmla="*/ 472880 w 836628"/>
              <a:gd name="connsiteY32" fmla="*/ 401110 h 989814"/>
              <a:gd name="connsiteX33" fmla="*/ 504695 w 836628"/>
              <a:gd name="connsiteY33" fmla="*/ 434104 h 989814"/>
              <a:gd name="connsiteX34" fmla="*/ 584234 w 836628"/>
              <a:gd name="connsiteY34" fmla="*/ 434104 h 989814"/>
              <a:gd name="connsiteX35" fmla="*/ 626654 w 836628"/>
              <a:gd name="connsiteY35" fmla="*/ 477114 h 989814"/>
              <a:gd name="connsiteX36" fmla="*/ 626654 w 836628"/>
              <a:gd name="connsiteY36" fmla="*/ 506573 h 989814"/>
              <a:gd name="connsiteX37" fmla="*/ 588947 w 836628"/>
              <a:gd name="connsiteY37" fmla="*/ 544280 h 98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36628" h="989814">
                <a:moveTo>
                  <a:pt x="836990" y="121252"/>
                </a:moveTo>
                <a:cubicBezTo>
                  <a:pt x="835812" y="80599"/>
                  <a:pt x="831098" y="77064"/>
                  <a:pt x="791623" y="82956"/>
                </a:cubicBezTo>
                <a:cubicBezTo>
                  <a:pt x="663772" y="100631"/>
                  <a:pt x="542991" y="86491"/>
                  <a:pt x="436351" y="6363"/>
                </a:cubicBezTo>
                <a:cubicBezTo>
                  <a:pt x="423978" y="-3064"/>
                  <a:pt x="413373" y="-1296"/>
                  <a:pt x="401589" y="6952"/>
                </a:cubicBezTo>
                <a:cubicBezTo>
                  <a:pt x="294949" y="86491"/>
                  <a:pt x="173579" y="101220"/>
                  <a:pt x="45727" y="82367"/>
                </a:cubicBezTo>
                <a:cubicBezTo>
                  <a:pt x="8020" y="77064"/>
                  <a:pt x="2718" y="81188"/>
                  <a:pt x="1539" y="119485"/>
                </a:cubicBezTo>
                <a:cubicBezTo>
                  <a:pt x="-1407" y="224358"/>
                  <a:pt x="-1407" y="329820"/>
                  <a:pt x="13323" y="434104"/>
                </a:cubicBezTo>
                <a:cubicBezTo>
                  <a:pt x="26874" y="531907"/>
                  <a:pt x="43960" y="629710"/>
                  <a:pt x="102288" y="712195"/>
                </a:cubicBezTo>
                <a:cubicBezTo>
                  <a:pt x="180059" y="821782"/>
                  <a:pt x="276095" y="914282"/>
                  <a:pt x="390984" y="985572"/>
                </a:cubicBezTo>
                <a:cubicBezTo>
                  <a:pt x="411605" y="997945"/>
                  <a:pt x="427513" y="997356"/>
                  <a:pt x="447545" y="984983"/>
                </a:cubicBezTo>
                <a:cubicBezTo>
                  <a:pt x="537689" y="930190"/>
                  <a:pt x="611925" y="858310"/>
                  <a:pt x="682037" y="781128"/>
                </a:cubicBezTo>
                <a:cubicBezTo>
                  <a:pt x="749203" y="707482"/>
                  <a:pt x="787499" y="621462"/>
                  <a:pt x="807531" y="525426"/>
                </a:cubicBezTo>
                <a:cubicBezTo>
                  <a:pt x="829331" y="421142"/>
                  <a:pt x="837579" y="315680"/>
                  <a:pt x="836401" y="209628"/>
                </a:cubicBezTo>
                <a:cubicBezTo>
                  <a:pt x="837579" y="180170"/>
                  <a:pt x="838168" y="150711"/>
                  <a:pt x="836990" y="121252"/>
                </a:cubicBezTo>
                <a:close/>
                <a:moveTo>
                  <a:pt x="588947" y="544280"/>
                </a:moveTo>
                <a:cubicBezTo>
                  <a:pt x="559488" y="544280"/>
                  <a:pt x="530030" y="544869"/>
                  <a:pt x="500571" y="544280"/>
                </a:cubicBezTo>
                <a:cubicBezTo>
                  <a:pt x="479950" y="543691"/>
                  <a:pt x="472290" y="551939"/>
                  <a:pt x="472880" y="571971"/>
                </a:cubicBezTo>
                <a:cubicBezTo>
                  <a:pt x="474058" y="599662"/>
                  <a:pt x="473469" y="626764"/>
                  <a:pt x="472880" y="654456"/>
                </a:cubicBezTo>
                <a:cubicBezTo>
                  <a:pt x="472290" y="689217"/>
                  <a:pt x="464042" y="696876"/>
                  <a:pt x="428691" y="697466"/>
                </a:cubicBezTo>
                <a:cubicBezTo>
                  <a:pt x="421032" y="697466"/>
                  <a:pt x="412784" y="697466"/>
                  <a:pt x="405124" y="697466"/>
                </a:cubicBezTo>
                <a:cubicBezTo>
                  <a:pt x="378612" y="698055"/>
                  <a:pt x="364471" y="686271"/>
                  <a:pt x="365650" y="658580"/>
                </a:cubicBezTo>
                <a:cubicBezTo>
                  <a:pt x="366239" y="643851"/>
                  <a:pt x="365650" y="629121"/>
                  <a:pt x="365650" y="614392"/>
                </a:cubicBezTo>
                <a:cubicBezTo>
                  <a:pt x="365650" y="544280"/>
                  <a:pt x="365650" y="544280"/>
                  <a:pt x="295538" y="544280"/>
                </a:cubicBezTo>
                <a:cubicBezTo>
                  <a:pt x="290824" y="544280"/>
                  <a:pt x="285522" y="544280"/>
                  <a:pt x="280808" y="544280"/>
                </a:cubicBezTo>
                <a:cubicBezTo>
                  <a:pt x="213053" y="544280"/>
                  <a:pt x="208929" y="539567"/>
                  <a:pt x="212464" y="472400"/>
                </a:cubicBezTo>
                <a:cubicBezTo>
                  <a:pt x="213642" y="446477"/>
                  <a:pt x="226604" y="434693"/>
                  <a:pt x="250761" y="434104"/>
                </a:cubicBezTo>
                <a:cubicBezTo>
                  <a:pt x="277273" y="433515"/>
                  <a:pt x="303786" y="432337"/>
                  <a:pt x="330299" y="434104"/>
                </a:cubicBezTo>
                <a:cubicBezTo>
                  <a:pt x="356812" y="435872"/>
                  <a:pt x="368006" y="427034"/>
                  <a:pt x="366239" y="399343"/>
                </a:cubicBezTo>
                <a:cubicBezTo>
                  <a:pt x="364471" y="372830"/>
                  <a:pt x="366239" y="346317"/>
                  <a:pt x="365650" y="319804"/>
                </a:cubicBezTo>
                <a:cubicBezTo>
                  <a:pt x="365061" y="292702"/>
                  <a:pt x="378612" y="280329"/>
                  <a:pt x="405124" y="280329"/>
                </a:cubicBezTo>
                <a:cubicBezTo>
                  <a:pt x="415730" y="280329"/>
                  <a:pt x="426924" y="280329"/>
                  <a:pt x="437529" y="280919"/>
                </a:cubicBezTo>
                <a:cubicBezTo>
                  <a:pt x="461096" y="282686"/>
                  <a:pt x="473469" y="294470"/>
                  <a:pt x="472880" y="318626"/>
                </a:cubicBezTo>
                <a:cubicBezTo>
                  <a:pt x="472880" y="346317"/>
                  <a:pt x="474058" y="373419"/>
                  <a:pt x="472880" y="401110"/>
                </a:cubicBezTo>
                <a:cubicBezTo>
                  <a:pt x="471701" y="424677"/>
                  <a:pt x="479950" y="435283"/>
                  <a:pt x="504695" y="434104"/>
                </a:cubicBezTo>
                <a:cubicBezTo>
                  <a:pt x="531208" y="432337"/>
                  <a:pt x="557721" y="433515"/>
                  <a:pt x="584234" y="434104"/>
                </a:cubicBezTo>
                <a:cubicBezTo>
                  <a:pt x="616638" y="435283"/>
                  <a:pt x="626065" y="444709"/>
                  <a:pt x="626654" y="477114"/>
                </a:cubicBezTo>
                <a:cubicBezTo>
                  <a:pt x="626654" y="487130"/>
                  <a:pt x="626654" y="496557"/>
                  <a:pt x="626654" y="506573"/>
                </a:cubicBezTo>
                <a:cubicBezTo>
                  <a:pt x="627244" y="532496"/>
                  <a:pt x="613693" y="544280"/>
                  <a:pt x="588947" y="544280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612CE0-CA7E-4A41-A006-33F4DA8A96D2}"/>
              </a:ext>
            </a:extLst>
          </p:cNvPr>
          <p:cNvSpPr txBox="1"/>
          <p:nvPr/>
        </p:nvSpPr>
        <p:spPr>
          <a:xfrm>
            <a:off x="4951578" y="410526"/>
            <a:ext cx="56984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altLang="ko-K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ko-KR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A0E2E0-FD95-4F76-A9A4-0EA2016F31A8}"/>
              </a:ext>
            </a:extLst>
          </p:cNvPr>
          <p:cNvGrpSpPr/>
          <p:nvPr/>
        </p:nvGrpSpPr>
        <p:grpSpPr>
          <a:xfrm>
            <a:off x="259318" y="1729840"/>
            <a:ext cx="3939875" cy="4979643"/>
            <a:chOff x="4409786" y="340007"/>
            <a:chExt cx="4286692" cy="6505251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EE05DB4-FA12-4CB2-8E80-47275057CB4D}"/>
                </a:ext>
              </a:extLst>
            </p:cNvPr>
            <p:cNvSpPr/>
            <p:nvPr/>
          </p:nvSpPr>
          <p:spPr>
            <a:xfrm>
              <a:off x="4409786" y="1695857"/>
              <a:ext cx="2838176" cy="250207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D910881-F29F-42AA-BD69-EE2F7EC87901}"/>
                </a:ext>
              </a:extLst>
            </p:cNvPr>
            <p:cNvSpPr/>
            <p:nvPr/>
          </p:nvSpPr>
          <p:spPr>
            <a:xfrm>
              <a:off x="5571844" y="927104"/>
              <a:ext cx="1042231" cy="1820896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44AE806-0C66-40C2-A410-2F9B4F3FADE6}"/>
                </a:ext>
              </a:extLst>
            </p:cNvPr>
            <p:cNvSpPr/>
            <p:nvPr/>
          </p:nvSpPr>
          <p:spPr>
            <a:xfrm>
              <a:off x="7004516" y="3450925"/>
              <a:ext cx="1045644" cy="896267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1984487-DB83-436B-91C4-C524B1AAA7DC}"/>
                </a:ext>
              </a:extLst>
            </p:cNvPr>
            <p:cNvSpPr/>
            <p:nvPr/>
          </p:nvSpPr>
          <p:spPr>
            <a:xfrm>
              <a:off x="5077145" y="3647370"/>
              <a:ext cx="2156846" cy="3197888"/>
            </a:xfrm>
            <a:custGeom>
              <a:avLst/>
              <a:gdLst>
                <a:gd name="connsiteX0" fmla="*/ 1750274 w 1812246"/>
                <a:gd name="connsiteY0" fmla="*/ 91 h 2686959"/>
                <a:gd name="connsiteX1" fmla="*/ 1812246 w 1812246"/>
                <a:gd name="connsiteY1" fmla="*/ 27939 h 2686959"/>
                <a:gd name="connsiteX2" fmla="*/ 1796557 w 1812246"/>
                <a:gd name="connsiteY2" fmla="*/ 40489 h 2686959"/>
                <a:gd name="connsiteX3" fmla="*/ 1758903 w 1812246"/>
                <a:gd name="connsiteY3" fmla="*/ 46765 h 2686959"/>
                <a:gd name="connsiteX4" fmla="*/ 1705560 w 1812246"/>
                <a:gd name="connsiteY4" fmla="*/ 144038 h 2686959"/>
                <a:gd name="connsiteX5" fmla="*/ 1520432 w 1812246"/>
                <a:gd name="connsiteY5" fmla="*/ 260135 h 2686959"/>
                <a:gd name="connsiteX6" fmla="*/ 1511018 w 1812246"/>
                <a:gd name="connsiteY6" fmla="*/ 363682 h 2686959"/>
                <a:gd name="connsiteX7" fmla="*/ 1523569 w 1812246"/>
                <a:gd name="connsiteY7" fmla="*/ 435852 h 2686959"/>
                <a:gd name="connsiteX8" fmla="*/ 1649080 w 1812246"/>
                <a:gd name="connsiteY8" fmla="*/ 526847 h 2686959"/>
                <a:gd name="connsiteX9" fmla="*/ 1677321 w 1812246"/>
                <a:gd name="connsiteY9" fmla="*/ 526847 h 2686959"/>
                <a:gd name="connsiteX10" fmla="*/ 1689871 w 1812246"/>
                <a:gd name="connsiteY10" fmla="*/ 548812 h 2686959"/>
                <a:gd name="connsiteX11" fmla="*/ 1539258 w 1812246"/>
                <a:gd name="connsiteY11" fmla="*/ 580190 h 2686959"/>
                <a:gd name="connsiteX12" fmla="*/ 1554947 w 1812246"/>
                <a:gd name="connsiteY12" fmla="*/ 900245 h 2686959"/>
                <a:gd name="connsiteX13" fmla="*/ 1526707 w 1812246"/>
                <a:gd name="connsiteY13" fmla="*/ 1148129 h 2686959"/>
                <a:gd name="connsiteX14" fmla="*/ 1705560 w 1812246"/>
                <a:gd name="connsiteY14" fmla="*/ 2155360 h 2686959"/>
                <a:gd name="connsiteX15" fmla="*/ 1697717 w 1812246"/>
                <a:gd name="connsiteY15" fmla="*/ 2520521 h 2686959"/>
                <a:gd name="connsiteX16" fmla="*/ 1691154 w 1812246"/>
                <a:gd name="connsiteY16" fmla="*/ 2686959 h 2686959"/>
                <a:gd name="connsiteX17" fmla="*/ 962755 w 1812246"/>
                <a:gd name="connsiteY17" fmla="*/ 2686959 h 2686959"/>
                <a:gd name="connsiteX18" fmla="*/ 960777 w 1812246"/>
                <a:gd name="connsiteY18" fmla="*/ 2668781 h 2686959"/>
                <a:gd name="connsiteX19" fmla="*/ 943078 w 1812246"/>
                <a:gd name="connsiteY19" fmla="*/ 2594651 h 2686959"/>
                <a:gd name="connsiteX20" fmla="*/ 977594 w 1812246"/>
                <a:gd name="connsiteY20" fmla="*/ 2312249 h 2686959"/>
                <a:gd name="connsiteX21" fmla="*/ 1008972 w 1812246"/>
                <a:gd name="connsiteY21" fmla="*/ 2004746 h 2686959"/>
                <a:gd name="connsiteX22" fmla="*/ 877185 w 1812246"/>
                <a:gd name="connsiteY22" fmla="*/ 2632304 h 2686959"/>
                <a:gd name="connsiteX23" fmla="*/ 873291 w 1812246"/>
                <a:gd name="connsiteY23" fmla="*/ 2686959 h 2686959"/>
                <a:gd name="connsiteX24" fmla="*/ 199928 w 1812246"/>
                <a:gd name="connsiteY24" fmla="*/ 2686959 h 2686959"/>
                <a:gd name="connsiteX25" fmla="*/ 193147 w 1812246"/>
                <a:gd name="connsiteY25" fmla="*/ 2654269 h 2686959"/>
                <a:gd name="connsiteX26" fmla="*/ 152356 w 1812246"/>
                <a:gd name="connsiteY26" fmla="*/ 2425211 h 2686959"/>
                <a:gd name="connsiteX27" fmla="*/ 120978 w 1812246"/>
                <a:gd name="connsiteY27" fmla="*/ 2240080 h 2686959"/>
                <a:gd name="connsiteX28" fmla="*/ 89600 w 1812246"/>
                <a:gd name="connsiteY28" fmla="*/ 1960818 h 2686959"/>
                <a:gd name="connsiteX29" fmla="*/ 95876 w 1812246"/>
                <a:gd name="connsiteY29" fmla="*/ 1766275 h 2686959"/>
                <a:gd name="connsiteX30" fmla="*/ 95876 w 1812246"/>
                <a:gd name="connsiteY30" fmla="*/ 1417979 h 2686959"/>
                <a:gd name="connsiteX31" fmla="*/ 99013 w 1812246"/>
                <a:gd name="connsiteY31" fmla="*/ 1399153 h 2686959"/>
                <a:gd name="connsiteX32" fmla="*/ 108426 w 1812246"/>
                <a:gd name="connsiteY32" fmla="*/ 1022618 h 2686959"/>
                <a:gd name="connsiteX33" fmla="*/ 70773 w 1812246"/>
                <a:gd name="connsiteY33" fmla="*/ 934760 h 2686959"/>
                <a:gd name="connsiteX34" fmla="*/ 17431 w 1812246"/>
                <a:gd name="connsiteY34" fmla="*/ 872004 h 2686959"/>
                <a:gd name="connsiteX35" fmla="*/ 42533 w 1812246"/>
                <a:gd name="connsiteY35" fmla="*/ 724528 h 2686959"/>
                <a:gd name="connsiteX36" fmla="*/ 64498 w 1812246"/>
                <a:gd name="connsiteY36" fmla="*/ 646083 h 2686959"/>
                <a:gd name="connsiteX37" fmla="*/ 64498 w 1812246"/>
                <a:gd name="connsiteY37" fmla="*/ 551949 h 2686959"/>
                <a:gd name="connsiteX38" fmla="*/ 89600 w 1812246"/>
                <a:gd name="connsiteY38" fmla="*/ 489193 h 2686959"/>
                <a:gd name="connsiteX39" fmla="*/ 798740 w 1812246"/>
                <a:gd name="connsiteY39" fmla="*/ 134623 h 2686959"/>
                <a:gd name="connsiteX40" fmla="*/ 845807 w 1812246"/>
                <a:gd name="connsiteY40" fmla="*/ 106384 h 2686959"/>
                <a:gd name="connsiteX41" fmla="*/ 1658494 w 1812246"/>
                <a:gd name="connsiteY41" fmla="*/ 59317 h 2686959"/>
                <a:gd name="connsiteX42" fmla="*/ 1693010 w 1812246"/>
                <a:gd name="connsiteY42" fmla="*/ 40489 h 2686959"/>
                <a:gd name="connsiteX43" fmla="*/ 1750274 w 1812246"/>
                <a:gd name="connsiteY43" fmla="*/ 91 h 268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12246" h="2686959">
                  <a:moveTo>
                    <a:pt x="1750274" y="91"/>
                  </a:moveTo>
                  <a:cubicBezTo>
                    <a:pt x="1770670" y="1268"/>
                    <a:pt x="1791850" y="13819"/>
                    <a:pt x="1812246" y="27939"/>
                  </a:cubicBezTo>
                  <a:cubicBezTo>
                    <a:pt x="1809108" y="34215"/>
                    <a:pt x="1802833" y="37352"/>
                    <a:pt x="1796557" y="40489"/>
                  </a:cubicBezTo>
                  <a:cubicBezTo>
                    <a:pt x="1784005" y="43628"/>
                    <a:pt x="1771455" y="37352"/>
                    <a:pt x="1758903" y="46765"/>
                  </a:cubicBezTo>
                  <a:cubicBezTo>
                    <a:pt x="1799694" y="125210"/>
                    <a:pt x="1793420" y="131486"/>
                    <a:pt x="1705560" y="144038"/>
                  </a:cubicBezTo>
                  <a:cubicBezTo>
                    <a:pt x="1627116" y="156588"/>
                    <a:pt x="1570636" y="200518"/>
                    <a:pt x="1520432" y="260135"/>
                  </a:cubicBezTo>
                  <a:cubicBezTo>
                    <a:pt x="1495330" y="291513"/>
                    <a:pt x="1507880" y="329167"/>
                    <a:pt x="1511018" y="363682"/>
                  </a:cubicBezTo>
                  <a:cubicBezTo>
                    <a:pt x="1514156" y="388785"/>
                    <a:pt x="1517293" y="410749"/>
                    <a:pt x="1523569" y="435852"/>
                  </a:cubicBezTo>
                  <a:cubicBezTo>
                    <a:pt x="1545534" y="526847"/>
                    <a:pt x="1558085" y="536260"/>
                    <a:pt x="1649080" y="526847"/>
                  </a:cubicBezTo>
                  <a:cubicBezTo>
                    <a:pt x="1658494" y="523710"/>
                    <a:pt x="1667908" y="523710"/>
                    <a:pt x="1677321" y="526847"/>
                  </a:cubicBezTo>
                  <a:cubicBezTo>
                    <a:pt x="1686734" y="529986"/>
                    <a:pt x="1693010" y="536260"/>
                    <a:pt x="1689871" y="548812"/>
                  </a:cubicBezTo>
                  <a:cubicBezTo>
                    <a:pt x="1649080" y="595879"/>
                    <a:pt x="1592600" y="573914"/>
                    <a:pt x="1539258" y="580190"/>
                  </a:cubicBezTo>
                  <a:cubicBezTo>
                    <a:pt x="1573774" y="686874"/>
                    <a:pt x="1573774" y="799835"/>
                    <a:pt x="1554947" y="900245"/>
                  </a:cubicBezTo>
                  <a:cubicBezTo>
                    <a:pt x="1539258" y="975551"/>
                    <a:pt x="1507880" y="1138716"/>
                    <a:pt x="1526707" y="1148129"/>
                  </a:cubicBezTo>
                  <a:cubicBezTo>
                    <a:pt x="1630254" y="1474460"/>
                    <a:pt x="1696147" y="1810203"/>
                    <a:pt x="1705560" y="2155360"/>
                  </a:cubicBezTo>
                  <a:cubicBezTo>
                    <a:pt x="1708698" y="2277735"/>
                    <a:pt x="1703208" y="2399324"/>
                    <a:pt x="1697717" y="2520521"/>
                  </a:cubicBezTo>
                  <a:lnTo>
                    <a:pt x="1691154" y="2686959"/>
                  </a:lnTo>
                  <a:lnTo>
                    <a:pt x="962755" y="2686959"/>
                  </a:lnTo>
                  <a:lnTo>
                    <a:pt x="960777" y="2668781"/>
                  </a:lnTo>
                  <a:cubicBezTo>
                    <a:pt x="956610" y="2643090"/>
                    <a:pt x="950922" y="2618184"/>
                    <a:pt x="943078" y="2594651"/>
                  </a:cubicBezTo>
                  <a:cubicBezTo>
                    <a:pt x="949354" y="2491104"/>
                    <a:pt x="961905" y="2418935"/>
                    <a:pt x="977594" y="2312249"/>
                  </a:cubicBezTo>
                  <a:cubicBezTo>
                    <a:pt x="993283" y="2221254"/>
                    <a:pt x="1002696" y="2007885"/>
                    <a:pt x="1008972" y="2004746"/>
                  </a:cubicBezTo>
                  <a:cubicBezTo>
                    <a:pt x="949354" y="2145947"/>
                    <a:pt x="886598" y="2475415"/>
                    <a:pt x="877185" y="2632304"/>
                  </a:cubicBezTo>
                  <a:lnTo>
                    <a:pt x="873291" y="2686959"/>
                  </a:lnTo>
                  <a:lnTo>
                    <a:pt x="199928" y="2686959"/>
                  </a:lnTo>
                  <a:lnTo>
                    <a:pt x="193147" y="2654269"/>
                  </a:lnTo>
                  <a:cubicBezTo>
                    <a:pt x="171182" y="2578962"/>
                    <a:pt x="142942" y="2503655"/>
                    <a:pt x="152356" y="2425211"/>
                  </a:cubicBezTo>
                  <a:cubicBezTo>
                    <a:pt x="161769" y="2356179"/>
                    <a:pt x="149217" y="2296560"/>
                    <a:pt x="120978" y="2240080"/>
                  </a:cubicBezTo>
                  <a:cubicBezTo>
                    <a:pt x="77049" y="2149085"/>
                    <a:pt x="67635" y="2058089"/>
                    <a:pt x="89600" y="1960818"/>
                  </a:cubicBezTo>
                  <a:cubicBezTo>
                    <a:pt x="102151" y="1898062"/>
                    <a:pt x="114702" y="1832168"/>
                    <a:pt x="95876" y="1766275"/>
                  </a:cubicBezTo>
                  <a:cubicBezTo>
                    <a:pt x="61360" y="1650176"/>
                    <a:pt x="64498" y="1534079"/>
                    <a:pt x="95876" y="1417979"/>
                  </a:cubicBezTo>
                  <a:cubicBezTo>
                    <a:pt x="99013" y="1411704"/>
                    <a:pt x="102151" y="1405429"/>
                    <a:pt x="99013" y="1399153"/>
                  </a:cubicBezTo>
                  <a:cubicBezTo>
                    <a:pt x="55084" y="1273641"/>
                    <a:pt x="111565" y="1148129"/>
                    <a:pt x="108426" y="1022618"/>
                  </a:cubicBezTo>
                  <a:cubicBezTo>
                    <a:pt x="105289" y="984964"/>
                    <a:pt x="102151" y="959862"/>
                    <a:pt x="70773" y="934760"/>
                  </a:cubicBezTo>
                  <a:cubicBezTo>
                    <a:pt x="51947" y="919071"/>
                    <a:pt x="33120" y="893969"/>
                    <a:pt x="17431" y="872004"/>
                  </a:cubicBezTo>
                  <a:cubicBezTo>
                    <a:pt x="-13947" y="824937"/>
                    <a:pt x="-1396" y="759044"/>
                    <a:pt x="42533" y="724528"/>
                  </a:cubicBezTo>
                  <a:cubicBezTo>
                    <a:pt x="70773" y="702563"/>
                    <a:pt x="92738" y="686874"/>
                    <a:pt x="64498" y="646083"/>
                  </a:cubicBezTo>
                  <a:cubicBezTo>
                    <a:pt x="48809" y="617844"/>
                    <a:pt x="55084" y="583327"/>
                    <a:pt x="64498" y="551949"/>
                  </a:cubicBezTo>
                  <a:cubicBezTo>
                    <a:pt x="73911" y="533123"/>
                    <a:pt x="61360" y="501745"/>
                    <a:pt x="89600" y="489193"/>
                  </a:cubicBezTo>
                  <a:cubicBezTo>
                    <a:pt x="353174" y="423300"/>
                    <a:pt x="572819" y="272687"/>
                    <a:pt x="798740" y="134623"/>
                  </a:cubicBezTo>
                  <a:cubicBezTo>
                    <a:pt x="817566" y="125210"/>
                    <a:pt x="836394" y="112660"/>
                    <a:pt x="845807" y="106384"/>
                  </a:cubicBezTo>
                  <a:cubicBezTo>
                    <a:pt x="855220" y="147175"/>
                    <a:pt x="1520432" y="71867"/>
                    <a:pt x="1658494" y="59317"/>
                  </a:cubicBezTo>
                  <a:cubicBezTo>
                    <a:pt x="1674182" y="56178"/>
                    <a:pt x="1686734" y="53041"/>
                    <a:pt x="1693010" y="40489"/>
                  </a:cubicBezTo>
                  <a:cubicBezTo>
                    <a:pt x="1710268" y="9111"/>
                    <a:pt x="1729879" y="-1086"/>
                    <a:pt x="1750274" y="9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62123B2-F887-456F-8234-B078C1E5AC68}"/>
                </a:ext>
              </a:extLst>
            </p:cNvPr>
            <p:cNvSpPr/>
            <p:nvPr/>
          </p:nvSpPr>
          <p:spPr>
            <a:xfrm>
              <a:off x="5508789" y="340007"/>
              <a:ext cx="1232366" cy="1045644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9A264C-D2EF-4D3D-856F-9189EF943094}"/>
                </a:ext>
              </a:extLst>
            </p:cNvPr>
            <p:cNvSpPr/>
            <p:nvPr/>
          </p:nvSpPr>
          <p:spPr>
            <a:xfrm>
              <a:off x="5491311" y="1020283"/>
              <a:ext cx="373444" cy="82157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E9B877D-0E33-466B-A019-E491B725A103}"/>
                </a:ext>
              </a:extLst>
            </p:cNvPr>
            <p:cNvSpPr/>
            <p:nvPr/>
          </p:nvSpPr>
          <p:spPr>
            <a:xfrm>
              <a:off x="4472825" y="4056387"/>
              <a:ext cx="746889" cy="336100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3DD44C4-9BE3-4A56-AD66-58963D4461E2}"/>
                </a:ext>
              </a:extLst>
            </p:cNvPr>
            <p:cNvSpPr/>
            <p:nvPr/>
          </p:nvSpPr>
          <p:spPr>
            <a:xfrm>
              <a:off x="4502700" y="3324187"/>
              <a:ext cx="2651453" cy="1045644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86D490-A44E-4864-AE3F-1D0723C4E2C7}"/>
                </a:ext>
              </a:extLst>
            </p:cNvPr>
            <p:cNvSpPr/>
            <p:nvPr/>
          </p:nvSpPr>
          <p:spPr>
            <a:xfrm>
              <a:off x="6785263" y="3467371"/>
              <a:ext cx="1232366" cy="896267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2F1DF6D-C42F-46D2-9209-39E7352C2FC8}"/>
                </a:ext>
              </a:extLst>
            </p:cNvPr>
            <p:cNvSpPr/>
            <p:nvPr/>
          </p:nvSpPr>
          <p:spPr>
            <a:xfrm>
              <a:off x="7150419" y="3593314"/>
              <a:ext cx="261411" cy="224066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43F7AC4-E426-41FB-8696-A48F51E3DB26}"/>
                </a:ext>
              </a:extLst>
            </p:cNvPr>
            <p:cNvSpPr/>
            <p:nvPr/>
          </p:nvSpPr>
          <p:spPr>
            <a:xfrm>
              <a:off x="7344610" y="3583790"/>
              <a:ext cx="261411" cy="224066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0C82C4C-9253-4F94-A15F-E8C58FDDBDE7}"/>
                </a:ext>
              </a:extLst>
            </p:cNvPr>
            <p:cNvSpPr/>
            <p:nvPr/>
          </p:nvSpPr>
          <p:spPr>
            <a:xfrm>
              <a:off x="7557475" y="3542619"/>
              <a:ext cx="224066" cy="186723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B2EE868-C859-409A-9545-CB94DC4FFA75}"/>
                </a:ext>
              </a:extLst>
            </p:cNvPr>
            <p:cNvGrpSpPr/>
            <p:nvPr/>
          </p:nvGrpSpPr>
          <p:grpSpPr>
            <a:xfrm>
              <a:off x="5147160" y="4742950"/>
              <a:ext cx="1790813" cy="503792"/>
              <a:chOff x="8963351" y="2835327"/>
              <a:chExt cx="1121835" cy="315595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86959AE-AC19-4B2E-AA2A-BEBC31C3E7EC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8970634-E630-4FC6-A17F-818D57248928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2907F78-A486-42DF-9C8E-1FD2F20AA8EC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A488037-5697-403B-9355-E675CA6A680C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2327F4A-1FD4-4DA2-8540-2D58BEDD7F54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93AFCA3-C404-4293-BFEB-9E23BACAEB1F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A4AE555-F08C-416F-BCAC-74091406D2B1}"/>
                </a:ext>
              </a:extLst>
            </p:cNvPr>
            <p:cNvSpPr/>
            <p:nvPr/>
          </p:nvSpPr>
          <p:spPr>
            <a:xfrm>
              <a:off x="6425022" y="4272985"/>
              <a:ext cx="186722" cy="186723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78FC13E-FE84-440C-8F16-ADDDFFA98C4D}"/>
                </a:ext>
              </a:extLst>
            </p:cNvPr>
            <p:cNvSpPr/>
            <p:nvPr/>
          </p:nvSpPr>
          <p:spPr>
            <a:xfrm>
              <a:off x="6455814" y="4780154"/>
              <a:ext cx="186722" cy="186723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8B6CBF5-BA44-4BB0-A193-0E71C6EB2E0B}"/>
                </a:ext>
              </a:extLst>
            </p:cNvPr>
            <p:cNvSpPr/>
            <p:nvPr/>
          </p:nvSpPr>
          <p:spPr>
            <a:xfrm>
              <a:off x="6324393" y="3790525"/>
              <a:ext cx="186722" cy="186723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38F687-B8A2-47EE-8218-FB4B1B19323A}"/>
                </a:ext>
              </a:extLst>
            </p:cNvPr>
            <p:cNvSpPr/>
            <p:nvPr/>
          </p:nvSpPr>
          <p:spPr>
            <a:xfrm>
              <a:off x="5798552" y="964266"/>
              <a:ext cx="896266" cy="1157678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386A2-931F-417A-846C-C72E6C0AEF68}"/>
                </a:ext>
              </a:extLst>
            </p:cNvPr>
            <p:cNvSpPr/>
            <p:nvPr/>
          </p:nvSpPr>
          <p:spPr>
            <a:xfrm>
              <a:off x="6455814" y="3487817"/>
              <a:ext cx="336100" cy="186723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AF061AB-83E3-4F94-B61C-EDE018C965E2}"/>
                </a:ext>
              </a:extLst>
            </p:cNvPr>
            <p:cNvSpPr/>
            <p:nvPr/>
          </p:nvSpPr>
          <p:spPr>
            <a:xfrm>
              <a:off x="6294778" y="3772114"/>
              <a:ext cx="261411" cy="1232367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97EE1A7-8506-49F5-A968-155B529FB72E}"/>
                </a:ext>
              </a:extLst>
            </p:cNvPr>
            <p:cNvSpPr/>
            <p:nvPr/>
          </p:nvSpPr>
          <p:spPr>
            <a:xfrm>
              <a:off x="6171542" y="2670453"/>
              <a:ext cx="112034" cy="858923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E74B33F-A23C-4775-BBC4-AA01CD7E1D9B}"/>
                </a:ext>
              </a:extLst>
            </p:cNvPr>
            <p:cNvSpPr/>
            <p:nvPr/>
          </p:nvSpPr>
          <p:spPr>
            <a:xfrm>
              <a:off x="6190669" y="2842692"/>
              <a:ext cx="186722" cy="186723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5FAA3F-A86B-49CD-B0C7-A5EC9DF094B1}"/>
                </a:ext>
              </a:extLst>
            </p:cNvPr>
            <p:cNvSpPr/>
            <p:nvPr/>
          </p:nvSpPr>
          <p:spPr>
            <a:xfrm>
              <a:off x="6612660" y="3406370"/>
              <a:ext cx="298755" cy="149378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7CFB5C1-C73E-4712-823C-C8D2C9993C21}"/>
                </a:ext>
              </a:extLst>
            </p:cNvPr>
            <p:cNvSpPr/>
            <p:nvPr/>
          </p:nvSpPr>
          <p:spPr>
            <a:xfrm>
              <a:off x="5591351" y="1191050"/>
              <a:ext cx="186722" cy="224066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AB8619-DC9F-42B8-A5F9-EE60E48F80B1}"/>
                </a:ext>
              </a:extLst>
            </p:cNvPr>
            <p:cNvSpPr/>
            <p:nvPr/>
          </p:nvSpPr>
          <p:spPr>
            <a:xfrm>
              <a:off x="6007680" y="1856566"/>
              <a:ext cx="2688798" cy="2016601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rgbClr val="CE9AC8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61AB22-A8F2-8677-46A9-024972ED576C}"/>
              </a:ext>
            </a:extLst>
          </p:cNvPr>
          <p:cNvSpPr txBox="1"/>
          <p:nvPr/>
        </p:nvSpPr>
        <p:spPr>
          <a:xfrm>
            <a:off x="8628790" y="2365975"/>
            <a:ext cx="23784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altLang="ko-KR" sz="2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ko-KR" altLang="en-US" sz="25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BA64AC-A91C-4847-FC71-29589EC0E9BF}"/>
              </a:ext>
            </a:extLst>
          </p:cNvPr>
          <p:cNvSpPr txBox="1"/>
          <p:nvPr/>
        </p:nvSpPr>
        <p:spPr>
          <a:xfrm>
            <a:off x="8628789" y="2944313"/>
            <a:ext cx="23784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kualitatif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konsistensi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83CA5-B62B-496C-9986-8B09FCB91643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2D68D-7DD4-4748-A2AB-22A0245D7F7F}"/>
              </a:ext>
            </a:extLst>
          </p:cNvPr>
          <p:cNvSpPr txBox="1"/>
          <p:nvPr/>
        </p:nvSpPr>
        <p:spPr>
          <a:xfrm>
            <a:off x="519559" y="1935351"/>
            <a:ext cx="4007618" cy="307777"/>
          </a:xfrm>
          <a:prstGeom prst="rect">
            <a:avLst/>
          </a:prstGeom>
          <a:solidFill>
            <a:srgbClr val="9F71AB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cs typeface="Calibri" pitchFamily="34" charset="0"/>
              </a:rPr>
              <a:t>Supermarket </a:t>
            </a:r>
            <a:r>
              <a:rPr lang="en-US" altLang="ko-KR" sz="1400" b="1" dirty="0" err="1">
                <a:cs typeface="Calibri" pitchFamily="34" charset="0"/>
              </a:rPr>
              <a:t>berbasis</a:t>
            </a:r>
            <a:r>
              <a:rPr lang="en-US" altLang="ko-KR" sz="1400" b="1" dirty="0">
                <a:cs typeface="Calibri" pitchFamily="34" charset="0"/>
              </a:rPr>
              <a:t> Self-service</a:t>
            </a:r>
            <a:endParaRPr lang="ko-KR" altLang="en-US" sz="1400" b="1" dirty="0"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E4B6C-250A-4CF7-AEBA-319A28230C69}"/>
              </a:ext>
            </a:extLst>
          </p:cNvPr>
          <p:cNvSpPr txBox="1"/>
          <p:nvPr/>
        </p:nvSpPr>
        <p:spPr>
          <a:xfrm>
            <a:off x="7593106" y="1935352"/>
            <a:ext cx="4079336" cy="30777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Calibri" pitchFamily="34" charset="0"/>
              </a:rPr>
              <a:t>Supermarket </a:t>
            </a:r>
            <a:r>
              <a:rPr lang="en-US" altLang="ko-KR" sz="1400" b="1" dirty="0" err="1">
                <a:cs typeface="Calibri" pitchFamily="34" charset="0"/>
              </a:rPr>
              <a:t>berbasis</a:t>
            </a:r>
            <a:r>
              <a:rPr lang="en-US" altLang="ko-KR" sz="1400" b="1" dirty="0">
                <a:cs typeface="Calibri" pitchFamily="34" charset="0"/>
              </a:rPr>
              <a:t> RFID</a:t>
            </a:r>
            <a:endParaRPr lang="ko-KR" altLang="en-US" sz="1400" b="1" dirty="0">
              <a:cs typeface="Calibri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A48005-2878-4C0C-8FB1-0FC0FD008067}"/>
              </a:ext>
            </a:extLst>
          </p:cNvPr>
          <p:cNvSpPr/>
          <p:nvPr/>
        </p:nvSpPr>
        <p:spPr>
          <a:xfrm>
            <a:off x="3598135" y="6019971"/>
            <a:ext cx="4988560" cy="502961"/>
          </a:xfrm>
          <a:custGeom>
            <a:avLst/>
            <a:gdLst>
              <a:gd name="connsiteX0" fmla="*/ 6133158 w 6829332"/>
              <a:gd name="connsiteY0" fmla="*/ 0 h 502961"/>
              <a:gd name="connsiteX1" fmla="*/ 6248681 w 6829332"/>
              <a:gd name="connsiteY1" fmla="*/ 39859 h 502961"/>
              <a:gd name="connsiteX2" fmla="*/ 6829333 w 6829332"/>
              <a:gd name="connsiteY2" fmla="*/ 502962 h 502961"/>
              <a:gd name="connsiteX3" fmla="*/ 0 w 6829332"/>
              <a:gd name="connsiteY3" fmla="*/ 502962 h 502961"/>
              <a:gd name="connsiteX4" fmla="*/ 641116 w 6829332"/>
              <a:gd name="connsiteY4" fmla="*/ 27023 h 502961"/>
              <a:gd name="connsiteX5" fmla="*/ 725562 w 6829332"/>
              <a:gd name="connsiteY5" fmla="*/ 338 h 502961"/>
              <a:gd name="connsiteX6" fmla="*/ 6133158 w 6829332"/>
              <a:gd name="connsiteY6" fmla="*/ 0 h 50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332" h="502961">
                <a:moveTo>
                  <a:pt x="6133158" y="0"/>
                </a:moveTo>
                <a:cubicBezTo>
                  <a:pt x="6178084" y="0"/>
                  <a:pt x="6213213" y="11485"/>
                  <a:pt x="6248681" y="39859"/>
                </a:cubicBezTo>
                <a:cubicBezTo>
                  <a:pt x="6431085" y="185782"/>
                  <a:pt x="6821564" y="490464"/>
                  <a:pt x="6829333" y="502962"/>
                </a:cubicBezTo>
                <a:cubicBezTo>
                  <a:pt x="4553001" y="502962"/>
                  <a:pt x="2276332" y="502962"/>
                  <a:pt x="0" y="502962"/>
                </a:cubicBezTo>
                <a:cubicBezTo>
                  <a:pt x="175310" y="372914"/>
                  <a:pt x="603621" y="56748"/>
                  <a:pt x="641116" y="27023"/>
                </a:cubicBezTo>
                <a:cubicBezTo>
                  <a:pt x="666449" y="7094"/>
                  <a:pt x="693472" y="338"/>
                  <a:pt x="725562" y="338"/>
                </a:cubicBezTo>
                <a:cubicBezTo>
                  <a:pt x="1236292" y="1014"/>
                  <a:pt x="5461642" y="1014"/>
                  <a:pt x="6133158" y="0"/>
                </a:cubicBezTo>
                <a:close/>
              </a:path>
            </a:pathLst>
          </a:custGeom>
          <a:solidFill>
            <a:srgbClr val="0070C0"/>
          </a:solidFill>
          <a:ln w="33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5EDA1C-23C2-4AE1-AA43-DB918EAD36FA}"/>
              </a:ext>
            </a:extLst>
          </p:cNvPr>
          <p:cNvGrpSpPr/>
          <p:nvPr/>
        </p:nvGrpSpPr>
        <p:grpSpPr>
          <a:xfrm>
            <a:off x="4777631" y="2558336"/>
            <a:ext cx="2692070" cy="3684268"/>
            <a:chOff x="1439248" y="54372"/>
            <a:chExt cx="2692070" cy="368426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9BF6CEC-2ED3-4B76-84C8-AFEAE063B093}"/>
                </a:ext>
              </a:extLst>
            </p:cNvPr>
            <p:cNvSpPr/>
            <p:nvPr/>
          </p:nvSpPr>
          <p:spPr>
            <a:xfrm>
              <a:off x="2294997" y="431160"/>
              <a:ext cx="881971" cy="1485282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F9C9A2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5FDB51C-F899-4109-A96E-8110BF8419A8}"/>
                </a:ext>
              </a:extLst>
            </p:cNvPr>
            <p:cNvSpPr/>
            <p:nvPr/>
          </p:nvSpPr>
          <p:spPr>
            <a:xfrm>
              <a:off x="2241786" y="54372"/>
              <a:ext cx="923343" cy="785762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F0CCE72-CE55-41F4-B98C-CD49ECF45176}"/>
                </a:ext>
              </a:extLst>
            </p:cNvPr>
            <p:cNvSpPr/>
            <p:nvPr/>
          </p:nvSpPr>
          <p:spPr>
            <a:xfrm>
              <a:off x="2325597" y="670286"/>
              <a:ext cx="826995" cy="353247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486C30E-B36E-4742-ACE3-E0A8CE02B2AA}"/>
                </a:ext>
              </a:extLst>
            </p:cNvPr>
            <p:cNvSpPr/>
            <p:nvPr/>
          </p:nvSpPr>
          <p:spPr>
            <a:xfrm>
              <a:off x="1439248" y="1385430"/>
              <a:ext cx="2692070" cy="1927653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9A700C7-A4D7-4122-AFF6-F6DDDD8D0CD5}"/>
                </a:ext>
              </a:extLst>
            </p:cNvPr>
            <p:cNvSpPr/>
            <p:nvPr/>
          </p:nvSpPr>
          <p:spPr>
            <a:xfrm>
              <a:off x="1554219" y="2258282"/>
              <a:ext cx="2345199" cy="1328600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0B02D3-82CD-411A-A795-05F0DB9D891B}"/>
                </a:ext>
              </a:extLst>
            </p:cNvPr>
            <p:cNvSpPr/>
            <p:nvPr/>
          </p:nvSpPr>
          <p:spPr>
            <a:xfrm>
              <a:off x="1746981" y="1293055"/>
              <a:ext cx="2074673" cy="972768"/>
            </a:xfrm>
            <a:custGeom>
              <a:avLst/>
              <a:gdLst>
                <a:gd name="connsiteX0" fmla="*/ 1027911 w 2074673"/>
                <a:gd name="connsiteY0" fmla="*/ 618819 h 972768"/>
                <a:gd name="connsiteX1" fmla="*/ 1036866 w 2074673"/>
                <a:gd name="connsiteY1" fmla="*/ 621647 h 972768"/>
                <a:gd name="connsiteX2" fmla="*/ 1053360 w 2074673"/>
                <a:gd name="connsiteY2" fmla="*/ 761152 h 972768"/>
                <a:gd name="connsiteX3" fmla="*/ 1064200 w 2074673"/>
                <a:gd name="connsiteY3" fmla="*/ 965227 h 972768"/>
                <a:gd name="connsiteX4" fmla="*/ 1029324 w 2074673"/>
                <a:gd name="connsiteY4" fmla="*/ 907727 h 972768"/>
                <a:gd name="connsiteX5" fmla="*/ 1027911 w 2074673"/>
                <a:gd name="connsiteY5" fmla="*/ 618819 h 972768"/>
                <a:gd name="connsiteX6" fmla="*/ 2047337 w 2074673"/>
                <a:gd name="connsiteY6" fmla="*/ 391652 h 972768"/>
                <a:gd name="connsiteX7" fmla="*/ 2074673 w 2074673"/>
                <a:gd name="connsiteY7" fmla="*/ 418517 h 972768"/>
                <a:gd name="connsiteX8" fmla="*/ 1868714 w 2074673"/>
                <a:gd name="connsiteY8" fmla="*/ 717793 h 972768"/>
                <a:gd name="connsiteX9" fmla="*/ 1847506 w 2074673"/>
                <a:gd name="connsiteY9" fmla="*/ 896887 h 972768"/>
                <a:gd name="connsiteX10" fmla="*/ 1838080 w 2074673"/>
                <a:gd name="connsiteY10" fmla="*/ 972768 h 972768"/>
                <a:gd name="connsiteX11" fmla="*/ 1810745 w 2074673"/>
                <a:gd name="connsiteY11" fmla="*/ 972768 h 972768"/>
                <a:gd name="connsiteX12" fmla="*/ 1810273 w 2074673"/>
                <a:gd name="connsiteY12" fmla="*/ 965226 h 972768"/>
                <a:gd name="connsiteX13" fmla="*/ 1829596 w 2074673"/>
                <a:gd name="connsiteY13" fmla="*/ 817708 h 972768"/>
                <a:gd name="connsiteX14" fmla="*/ 1981356 w 2074673"/>
                <a:gd name="connsiteY14" fmla="*/ 472244 h 972768"/>
                <a:gd name="connsiteX15" fmla="*/ 2047337 w 2074673"/>
                <a:gd name="connsiteY15" fmla="*/ 391652 h 972768"/>
                <a:gd name="connsiteX16" fmla="*/ 26393 w 2074673"/>
                <a:gd name="connsiteY16" fmla="*/ 391652 h 972768"/>
                <a:gd name="connsiteX17" fmla="*/ 85305 w 2074673"/>
                <a:gd name="connsiteY17" fmla="*/ 471773 h 972768"/>
                <a:gd name="connsiteX18" fmla="*/ 236593 w 2074673"/>
                <a:gd name="connsiteY18" fmla="*/ 972768 h 972768"/>
                <a:gd name="connsiteX19" fmla="*/ 226695 w 2074673"/>
                <a:gd name="connsiteY19" fmla="*/ 972768 h 972768"/>
                <a:gd name="connsiteX20" fmla="*/ 205959 w 2074673"/>
                <a:gd name="connsiteY20" fmla="*/ 829020 h 972768"/>
                <a:gd name="connsiteX21" fmla="*/ 26864 w 2074673"/>
                <a:gd name="connsiteY21" fmla="*/ 450565 h 972768"/>
                <a:gd name="connsiteX22" fmla="*/ 0 w 2074673"/>
                <a:gd name="connsiteY22" fmla="*/ 419930 h 972768"/>
                <a:gd name="connsiteX23" fmla="*/ 26393 w 2074673"/>
                <a:gd name="connsiteY23" fmla="*/ 391652 h 972768"/>
                <a:gd name="connsiteX24" fmla="*/ 1293254 w 2074673"/>
                <a:gd name="connsiteY24" fmla="*/ 0 h 972768"/>
                <a:gd name="connsiteX25" fmla="*/ 1382802 w 2074673"/>
                <a:gd name="connsiteY25" fmla="*/ 92847 h 972768"/>
                <a:gd name="connsiteX26" fmla="*/ 1404953 w 2074673"/>
                <a:gd name="connsiteY26" fmla="*/ 543411 h 972768"/>
                <a:gd name="connsiteX27" fmla="*/ 1335671 w 2074673"/>
                <a:gd name="connsiteY27" fmla="*/ 425586 h 972768"/>
                <a:gd name="connsiteX28" fmla="*/ 1268275 w 2074673"/>
                <a:gd name="connsiteY28" fmla="*/ 384582 h 972768"/>
                <a:gd name="connsiteX29" fmla="*/ 1215019 w 2074673"/>
                <a:gd name="connsiteY29" fmla="*/ 442081 h 972768"/>
                <a:gd name="connsiteX30" fmla="*/ 1100020 w 2074673"/>
                <a:gd name="connsiteY30" fmla="*/ 564619 h 972768"/>
                <a:gd name="connsiteX31" fmla="*/ 1167416 w 2074673"/>
                <a:gd name="connsiteY31" fmla="*/ 420873 h 972768"/>
                <a:gd name="connsiteX32" fmla="*/ 1184384 w 2074673"/>
                <a:gd name="connsiteY32" fmla="*/ 380340 h 972768"/>
                <a:gd name="connsiteX33" fmla="*/ 1293254 w 2074673"/>
                <a:gd name="connsiteY33" fmla="*/ 0 h 972768"/>
                <a:gd name="connsiteX34" fmla="*/ 726276 w 2074673"/>
                <a:gd name="connsiteY34" fmla="*/ 0 h 972768"/>
                <a:gd name="connsiteX35" fmla="*/ 895003 w 2074673"/>
                <a:gd name="connsiteY35" fmla="*/ 400135 h 972768"/>
                <a:gd name="connsiteX36" fmla="*/ 925166 w 2074673"/>
                <a:gd name="connsiteY36" fmla="*/ 448680 h 972768"/>
                <a:gd name="connsiteX37" fmla="*/ 1008115 w 2074673"/>
                <a:gd name="connsiteY37" fmla="*/ 602324 h 972768"/>
                <a:gd name="connsiteX38" fmla="*/ 869081 w 2074673"/>
                <a:gd name="connsiteY38" fmla="*/ 475544 h 972768"/>
                <a:gd name="connsiteX39" fmla="*/ 809225 w 2074673"/>
                <a:gd name="connsiteY39" fmla="*/ 422287 h 972768"/>
                <a:gd name="connsiteX40" fmla="*/ 741358 w 2074673"/>
                <a:gd name="connsiteY40" fmla="*/ 455278 h 972768"/>
                <a:gd name="connsiteX41" fmla="*/ 648512 w 2074673"/>
                <a:gd name="connsiteY41" fmla="*/ 593841 h 972768"/>
                <a:gd name="connsiteX42" fmla="*/ 627774 w 2074673"/>
                <a:gd name="connsiteY42" fmla="*/ 372329 h 972768"/>
                <a:gd name="connsiteX43" fmla="*/ 631074 w 2074673"/>
                <a:gd name="connsiteY43" fmla="*/ 141390 h 972768"/>
                <a:gd name="connsiteX44" fmla="*/ 626361 w 2074673"/>
                <a:gd name="connsiteY44" fmla="*/ 110285 h 972768"/>
                <a:gd name="connsiteX45" fmla="*/ 726276 w 2074673"/>
                <a:gd name="connsiteY45" fmla="*/ 0 h 9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4673" h="972768">
                  <a:moveTo>
                    <a:pt x="1027911" y="618819"/>
                  </a:moveTo>
                  <a:cubicBezTo>
                    <a:pt x="1030738" y="619762"/>
                    <a:pt x="1034037" y="620704"/>
                    <a:pt x="1036866" y="621647"/>
                  </a:cubicBezTo>
                  <a:cubicBezTo>
                    <a:pt x="1051004" y="666892"/>
                    <a:pt x="1048647" y="714493"/>
                    <a:pt x="1053360" y="761152"/>
                  </a:cubicBezTo>
                  <a:cubicBezTo>
                    <a:pt x="1059959" y="829020"/>
                    <a:pt x="1060900" y="896887"/>
                    <a:pt x="1064200" y="965227"/>
                  </a:cubicBezTo>
                  <a:cubicBezTo>
                    <a:pt x="1026025" y="962398"/>
                    <a:pt x="1029796" y="931764"/>
                    <a:pt x="1029324" y="907727"/>
                  </a:cubicBezTo>
                  <a:cubicBezTo>
                    <a:pt x="1027439" y="811582"/>
                    <a:pt x="1027911" y="715436"/>
                    <a:pt x="1027911" y="618819"/>
                  </a:cubicBezTo>
                  <a:close/>
                  <a:moveTo>
                    <a:pt x="2047337" y="391652"/>
                  </a:moveTo>
                  <a:cubicBezTo>
                    <a:pt x="2056292" y="400607"/>
                    <a:pt x="2065247" y="409562"/>
                    <a:pt x="2074673" y="418517"/>
                  </a:cubicBezTo>
                  <a:cubicBezTo>
                    <a:pt x="1986539" y="504764"/>
                    <a:pt x="1911603" y="600909"/>
                    <a:pt x="1868714" y="717793"/>
                  </a:cubicBezTo>
                  <a:cubicBezTo>
                    <a:pt x="1847978" y="774820"/>
                    <a:pt x="1852691" y="837033"/>
                    <a:pt x="1847506" y="896887"/>
                  </a:cubicBezTo>
                  <a:cubicBezTo>
                    <a:pt x="1845149" y="922338"/>
                    <a:pt x="1847978" y="948260"/>
                    <a:pt x="1838080" y="972768"/>
                  </a:cubicBezTo>
                  <a:cubicBezTo>
                    <a:pt x="1829125" y="972768"/>
                    <a:pt x="1820170" y="972768"/>
                    <a:pt x="1810745" y="972768"/>
                  </a:cubicBezTo>
                  <a:cubicBezTo>
                    <a:pt x="1810745" y="970411"/>
                    <a:pt x="1810273" y="968054"/>
                    <a:pt x="1810273" y="965226"/>
                  </a:cubicBezTo>
                  <a:cubicBezTo>
                    <a:pt x="1822998" y="916682"/>
                    <a:pt x="1828183" y="867196"/>
                    <a:pt x="1829596" y="817708"/>
                  </a:cubicBezTo>
                  <a:cubicBezTo>
                    <a:pt x="1833366" y="681973"/>
                    <a:pt x="1898877" y="573575"/>
                    <a:pt x="1981356" y="472244"/>
                  </a:cubicBezTo>
                  <a:cubicBezTo>
                    <a:pt x="2003036" y="445380"/>
                    <a:pt x="2025187" y="418517"/>
                    <a:pt x="2047337" y="391652"/>
                  </a:cubicBezTo>
                  <a:close/>
                  <a:moveTo>
                    <a:pt x="26393" y="391652"/>
                  </a:moveTo>
                  <a:cubicBezTo>
                    <a:pt x="45716" y="418517"/>
                    <a:pt x="63626" y="446795"/>
                    <a:pt x="85305" y="471773"/>
                  </a:cubicBezTo>
                  <a:cubicBezTo>
                    <a:pt x="209257" y="616934"/>
                    <a:pt x="227638" y="793202"/>
                    <a:pt x="236593" y="972768"/>
                  </a:cubicBezTo>
                  <a:cubicBezTo>
                    <a:pt x="232823" y="972768"/>
                    <a:pt x="229523" y="972768"/>
                    <a:pt x="226695" y="972768"/>
                  </a:cubicBezTo>
                  <a:cubicBezTo>
                    <a:pt x="219627" y="924695"/>
                    <a:pt x="210672" y="877092"/>
                    <a:pt x="205959" y="829020"/>
                  </a:cubicBezTo>
                  <a:cubicBezTo>
                    <a:pt x="190877" y="681503"/>
                    <a:pt x="128665" y="556608"/>
                    <a:pt x="26864" y="450565"/>
                  </a:cubicBezTo>
                  <a:cubicBezTo>
                    <a:pt x="17438" y="440668"/>
                    <a:pt x="8955" y="430298"/>
                    <a:pt x="0" y="419930"/>
                  </a:cubicBezTo>
                  <a:cubicBezTo>
                    <a:pt x="8955" y="410504"/>
                    <a:pt x="17910" y="401079"/>
                    <a:pt x="26393" y="391652"/>
                  </a:cubicBezTo>
                  <a:close/>
                  <a:moveTo>
                    <a:pt x="1293254" y="0"/>
                  </a:moveTo>
                  <a:cubicBezTo>
                    <a:pt x="1343684" y="10840"/>
                    <a:pt x="1351695" y="63154"/>
                    <a:pt x="1382802" y="92847"/>
                  </a:cubicBezTo>
                  <a:cubicBezTo>
                    <a:pt x="1416264" y="238950"/>
                    <a:pt x="1431346" y="385996"/>
                    <a:pt x="1404953" y="543411"/>
                  </a:cubicBezTo>
                  <a:cubicBezTo>
                    <a:pt x="1373375" y="502878"/>
                    <a:pt x="1354052" y="464232"/>
                    <a:pt x="1335671" y="425586"/>
                  </a:cubicBezTo>
                  <a:cubicBezTo>
                    <a:pt x="1322004" y="396365"/>
                    <a:pt x="1302209" y="380812"/>
                    <a:pt x="1268275" y="384582"/>
                  </a:cubicBezTo>
                  <a:cubicBezTo>
                    <a:pt x="1233398" y="388823"/>
                    <a:pt x="1220674" y="410975"/>
                    <a:pt x="1215019" y="442081"/>
                  </a:cubicBezTo>
                  <a:cubicBezTo>
                    <a:pt x="1203235" y="507592"/>
                    <a:pt x="1165531" y="549066"/>
                    <a:pt x="1100020" y="564619"/>
                  </a:cubicBezTo>
                  <a:cubicBezTo>
                    <a:pt x="1139610" y="524558"/>
                    <a:pt x="1178727" y="484969"/>
                    <a:pt x="1167416" y="420873"/>
                  </a:cubicBezTo>
                  <a:cubicBezTo>
                    <a:pt x="1164589" y="405791"/>
                    <a:pt x="1174486" y="392123"/>
                    <a:pt x="1184384" y="380340"/>
                  </a:cubicBezTo>
                  <a:cubicBezTo>
                    <a:pt x="1278644" y="270056"/>
                    <a:pt x="1323417" y="145632"/>
                    <a:pt x="1293254" y="0"/>
                  </a:cubicBezTo>
                  <a:close/>
                  <a:moveTo>
                    <a:pt x="726276" y="0"/>
                  </a:moveTo>
                  <a:cubicBezTo>
                    <a:pt x="704597" y="166370"/>
                    <a:pt x="799800" y="283253"/>
                    <a:pt x="895003" y="400135"/>
                  </a:cubicBezTo>
                  <a:cubicBezTo>
                    <a:pt x="907257" y="415217"/>
                    <a:pt x="928937" y="428413"/>
                    <a:pt x="925166" y="448680"/>
                  </a:cubicBezTo>
                  <a:cubicBezTo>
                    <a:pt x="911969" y="523145"/>
                    <a:pt x="961928" y="561322"/>
                    <a:pt x="1008115" y="602324"/>
                  </a:cubicBezTo>
                  <a:cubicBezTo>
                    <a:pt x="947789" y="575931"/>
                    <a:pt x="876623" y="562263"/>
                    <a:pt x="869081" y="475544"/>
                  </a:cubicBezTo>
                  <a:cubicBezTo>
                    <a:pt x="866253" y="443025"/>
                    <a:pt x="839860" y="427472"/>
                    <a:pt x="809225" y="422287"/>
                  </a:cubicBezTo>
                  <a:cubicBezTo>
                    <a:pt x="779062" y="417103"/>
                    <a:pt x="756439" y="427943"/>
                    <a:pt x="741358" y="455278"/>
                  </a:cubicBezTo>
                  <a:cubicBezTo>
                    <a:pt x="714495" y="502409"/>
                    <a:pt x="686687" y="548595"/>
                    <a:pt x="648512" y="593841"/>
                  </a:cubicBezTo>
                  <a:cubicBezTo>
                    <a:pt x="641442" y="519847"/>
                    <a:pt x="630131" y="446323"/>
                    <a:pt x="627774" y="372329"/>
                  </a:cubicBezTo>
                  <a:cubicBezTo>
                    <a:pt x="624946" y="295507"/>
                    <a:pt x="622591" y="218213"/>
                    <a:pt x="631074" y="141390"/>
                  </a:cubicBezTo>
                  <a:cubicBezTo>
                    <a:pt x="632016" y="131493"/>
                    <a:pt x="628246" y="120654"/>
                    <a:pt x="626361" y="110285"/>
                  </a:cubicBezTo>
                  <a:cubicBezTo>
                    <a:pt x="663594" y="75879"/>
                    <a:pt x="676319" y="21208"/>
                    <a:pt x="726276" y="0"/>
                  </a:cubicBezTo>
                  <a:close/>
                </a:path>
              </a:pathLst>
            </a:custGeom>
            <a:solidFill>
              <a:srgbClr val="CBD7EC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4CD2CE-C54E-410E-8A99-58B6E9DC4961}"/>
                </a:ext>
              </a:extLst>
            </p:cNvPr>
            <p:cNvSpPr/>
            <p:nvPr/>
          </p:nvSpPr>
          <p:spPr>
            <a:xfrm>
              <a:off x="2475144" y="1226130"/>
              <a:ext cx="563730" cy="320744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ABB9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D85E2FF-9569-4E06-BF8B-A7F88B1191E0}"/>
                </a:ext>
              </a:extLst>
            </p:cNvPr>
            <p:cNvSpPr/>
            <p:nvPr/>
          </p:nvSpPr>
          <p:spPr>
            <a:xfrm>
              <a:off x="2537616" y="2775045"/>
              <a:ext cx="432189" cy="440538"/>
            </a:xfrm>
            <a:custGeom>
              <a:avLst/>
              <a:gdLst>
                <a:gd name="connsiteX0" fmla="*/ 307535 w 309752"/>
                <a:gd name="connsiteY0" fmla="*/ 109962 h 315736"/>
                <a:gd name="connsiteX1" fmla="*/ 271730 w 309752"/>
                <a:gd name="connsiteY1" fmla="*/ 243049 h 315736"/>
                <a:gd name="connsiteX2" fmla="*/ 57912 w 309752"/>
                <a:gd name="connsiteY2" fmla="*/ 261965 h 315736"/>
                <a:gd name="connsiteX3" fmla="*/ 827 w 309752"/>
                <a:gd name="connsiteY3" fmla="*/ 57943 h 315736"/>
                <a:gd name="connsiteX4" fmla="*/ 23120 w 309752"/>
                <a:gd name="connsiteY4" fmla="*/ 41392 h 315736"/>
                <a:gd name="connsiteX5" fmla="*/ 143372 w 309752"/>
                <a:gd name="connsiteY5" fmla="*/ 5587 h 315736"/>
                <a:gd name="connsiteX6" fmla="*/ 177150 w 309752"/>
                <a:gd name="connsiteY6" fmla="*/ 13018 h 315736"/>
                <a:gd name="connsiteX7" fmla="*/ 247747 w 309752"/>
                <a:gd name="connsiteY7" fmla="*/ 41054 h 315736"/>
                <a:gd name="connsiteX8" fmla="*/ 307535 w 309752"/>
                <a:gd name="connsiteY8" fmla="*/ 109962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752" h="315736">
                  <a:moveTo>
                    <a:pt x="307535" y="109962"/>
                  </a:move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55194" y="-6911"/>
                    <a:pt x="167692" y="4236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lose/>
                </a:path>
              </a:pathLst>
            </a:custGeom>
            <a:solidFill>
              <a:srgbClr val="424242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BF60584-8021-4578-8B8C-10FC0972B1A4}"/>
                </a:ext>
              </a:extLst>
            </p:cNvPr>
            <p:cNvSpPr/>
            <p:nvPr/>
          </p:nvSpPr>
          <p:spPr>
            <a:xfrm>
              <a:off x="2772111" y="830816"/>
              <a:ext cx="261464" cy="141105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BEA34FC-0613-4157-9F94-DCFB3F9580EC}"/>
                </a:ext>
              </a:extLst>
            </p:cNvPr>
            <p:cNvSpPr/>
            <p:nvPr/>
          </p:nvSpPr>
          <p:spPr>
            <a:xfrm>
              <a:off x="2425098" y="856509"/>
              <a:ext cx="248135" cy="12630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D188F96-1DC7-45B8-8F98-5DAAF65035AE}"/>
                </a:ext>
              </a:extLst>
            </p:cNvPr>
            <p:cNvSpPr/>
            <p:nvPr/>
          </p:nvSpPr>
          <p:spPr>
            <a:xfrm>
              <a:off x="2581614" y="2827700"/>
              <a:ext cx="348072" cy="342139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7540424-3D61-448D-9C59-635D2EEA1213}"/>
                </a:ext>
              </a:extLst>
            </p:cNvPr>
            <p:cNvSpPr/>
            <p:nvPr/>
          </p:nvSpPr>
          <p:spPr>
            <a:xfrm>
              <a:off x="2803170" y="743787"/>
              <a:ext cx="229052" cy="71506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E1CF8A4-9E0A-4E3A-9331-8971A09B72A7}"/>
                </a:ext>
              </a:extLst>
            </p:cNvPr>
            <p:cNvSpPr/>
            <p:nvPr/>
          </p:nvSpPr>
          <p:spPr>
            <a:xfrm>
              <a:off x="2395965" y="761075"/>
              <a:ext cx="234236" cy="59108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982569B-5C72-4EF6-91C4-29489E714238}"/>
                </a:ext>
              </a:extLst>
            </p:cNvPr>
            <p:cNvSpPr/>
            <p:nvPr/>
          </p:nvSpPr>
          <p:spPr>
            <a:xfrm>
              <a:off x="1555632" y="3647208"/>
              <a:ext cx="2342371" cy="91432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3EA6328-4346-4A43-9BC8-7233EED70C3D}"/>
              </a:ext>
            </a:extLst>
          </p:cNvPr>
          <p:cNvSpPr/>
          <p:nvPr/>
        </p:nvSpPr>
        <p:spPr>
          <a:xfrm>
            <a:off x="519559" y="2553036"/>
            <a:ext cx="1802405" cy="68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ID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E5C977-309F-4FF7-A9D2-F3DCB31C630D}"/>
              </a:ext>
            </a:extLst>
          </p:cNvPr>
          <p:cNvSpPr/>
          <p:nvPr/>
        </p:nvSpPr>
        <p:spPr>
          <a:xfrm>
            <a:off x="519559" y="3481474"/>
            <a:ext cx="1802405" cy="68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bawa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kasir</a:t>
            </a:r>
            <a:endParaRPr lang="en-ID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518134-2277-4485-87CA-FBC0F9DFC6F8}"/>
              </a:ext>
            </a:extLst>
          </p:cNvPr>
          <p:cNvSpPr/>
          <p:nvPr/>
        </p:nvSpPr>
        <p:spPr>
          <a:xfrm>
            <a:off x="519559" y="4442947"/>
            <a:ext cx="1803627" cy="68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7CA694-FFD2-45ED-900C-9E4F12E69197}"/>
              </a:ext>
            </a:extLst>
          </p:cNvPr>
          <p:cNvSpPr/>
          <p:nvPr/>
        </p:nvSpPr>
        <p:spPr>
          <a:xfrm>
            <a:off x="518337" y="5369539"/>
            <a:ext cx="1803627" cy="68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endParaRPr lang="en-ID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18C1E4-7CEA-4C79-8E6E-51B308F3F6F2}"/>
              </a:ext>
            </a:extLst>
          </p:cNvPr>
          <p:cNvCxnSpPr>
            <a:cxnSpLocks/>
          </p:cNvCxnSpPr>
          <p:nvPr/>
        </p:nvCxnSpPr>
        <p:spPr>
          <a:xfrm>
            <a:off x="1385153" y="3225048"/>
            <a:ext cx="0" cy="23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190D24-A021-4AC7-86E0-08240C1A87F4}"/>
              </a:ext>
            </a:extLst>
          </p:cNvPr>
          <p:cNvCxnSpPr/>
          <p:nvPr/>
        </p:nvCxnSpPr>
        <p:spPr>
          <a:xfrm>
            <a:off x="1385153" y="4203924"/>
            <a:ext cx="0" cy="23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A471AE-D368-4D4F-9C5B-9CA5884CA9CC}"/>
              </a:ext>
            </a:extLst>
          </p:cNvPr>
          <p:cNvCxnSpPr/>
          <p:nvPr/>
        </p:nvCxnSpPr>
        <p:spPr>
          <a:xfrm>
            <a:off x="1385153" y="5130516"/>
            <a:ext cx="0" cy="23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7193AD0-F989-4D95-9A42-D961863D7E73}"/>
              </a:ext>
            </a:extLst>
          </p:cNvPr>
          <p:cNvSpPr/>
          <p:nvPr/>
        </p:nvSpPr>
        <p:spPr>
          <a:xfrm>
            <a:off x="2761233" y="2553036"/>
            <a:ext cx="1765943" cy="68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Barcode</a:t>
            </a:r>
            <a:endParaRPr lang="en-ID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DD132B2-0298-4626-817C-772C513B57B0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2321964" y="2897744"/>
            <a:ext cx="439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BD533EA-16EA-4C6E-AF71-064BF47FF0CA}"/>
              </a:ext>
            </a:extLst>
          </p:cNvPr>
          <p:cNvCxnSpPr>
            <a:cxnSpLocks/>
          </p:cNvCxnSpPr>
          <p:nvPr/>
        </p:nvCxnSpPr>
        <p:spPr>
          <a:xfrm>
            <a:off x="2321964" y="4787654"/>
            <a:ext cx="439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8F10589-90DA-40BB-833A-4013CE092745}"/>
              </a:ext>
            </a:extLst>
          </p:cNvPr>
          <p:cNvSpPr/>
          <p:nvPr/>
        </p:nvSpPr>
        <p:spPr>
          <a:xfrm>
            <a:off x="2761233" y="4443753"/>
            <a:ext cx="1765943" cy="68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Antrian</a:t>
            </a:r>
            <a:endParaRPr lang="en-ID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0D79307-1624-4E52-A921-FE3123DDD481}"/>
              </a:ext>
            </a:extLst>
          </p:cNvPr>
          <p:cNvSpPr/>
          <p:nvPr/>
        </p:nvSpPr>
        <p:spPr>
          <a:xfrm>
            <a:off x="2502461" y="4233459"/>
            <a:ext cx="2273239" cy="1127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9E99EF-A15B-45C3-8BB8-858E95EED17F}"/>
              </a:ext>
            </a:extLst>
          </p:cNvPr>
          <p:cNvSpPr/>
          <p:nvPr/>
        </p:nvSpPr>
        <p:spPr>
          <a:xfrm>
            <a:off x="9870036" y="2553036"/>
            <a:ext cx="1802405" cy="68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ID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CF80FD-885C-4140-AA43-336386093857}"/>
              </a:ext>
            </a:extLst>
          </p:cNvPr>
          <p:cNvSpPr/>
          <p:nvPr/>
        </p:nvSpPr>
        <p:spPr>
          <a:xfrm>
            <a:off x="9870036" y="3489546"/>
            <a:ext cx="1802405" cy="68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dibawa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 Shopping Cart</a:t>
            </a:r>
            <a:endParaRPr lang="en-ID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57919E7-48D9-4E1B-B59B-FEDA8FC0A5A4}"/>
              </a:ext>
            </a:extLst>
          </p:cNvPr>
          <p:cNvSpPr/>
          <p:nvPr/>
        </p:nvSpPr>
        <p:spPr>
          <a:xfrm>
            <a:off x="9870036" y="4426056"/>
            <a:ext cx="1803627" cy="68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5F56A63-9501-4011-85BD-0EF60314E6CF}"/>
              </a:ext>
            </a:extLst>
          </p:cNvPr>
          <p:cNvSpPr/>
          <p:nvPr/>
        </p:nvSpPr>
        <p:spPr>
          <a:xfrm>
            <a:off x="9870036" y="5361190"/>
            <a:ext cx="1803627" cy="68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endParaRPr lang="en-ID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189E67-7A74-42A8-897C-DA5DE60E3573}"/>
              </a:ext>
            </a:extLst>
          </p:cNvPr>
          <p:cNvCxnSpPr>
            <a:cxnSpLocks/>
          </p:cNvCxnSpPr>
          <p:nvPr/>
        </p:nvCxnSpPr>
        <p:spPr>
          <a:xfrm>
            <a:off x="10730618" y="3256074"/>
            <a:ext cx="0" cy="23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141DCC9-D3DB-4B85-9E16-596B7B60774F}"/>
              </a:ext>
            </a:extLst>
          </p:cNvPr>
          <p:cNvCxnSpPr/>
          <p:nvPr/>
        </p:nvCxnSpPr>
        <p:spPr>
          <a:xfrm>
            <a:off x="10759893" y="4190348"/>
            <a:ext cx="0" cy="23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D7BF9C-4722-4146-BB1A-81856D134ECC}"/>
              </a:ext>
            </a:extLst>
          </p:cNvPr>
          <p:cNvCxnSpPr/>
          <p:nvPr/>
        </p:nvCxnSpPr>
        <p:spPr>
          <a:xfrm>
            <a:off x="10771238" y="5124101"/>
            <a:ext cx="0" cy="23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D1F3518-2B10-4D9A-81C2-32DBFB6FB570}"/>
              </a:ext>
            </a:extLst>
          </p:cNvPr>
          <p:cNvSpPr/>
          <p:nvPr/>
        </p:nvSpPr>
        <p:spPr>
          <a:xfrm>
            <a:off x="7596490" y="2563126"/>
            <a:ext cx="1765943" cy="68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 RFID</a:t>
            </a:r>
            <a:endParaRPr lang="en-ID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77B92F0-B500-408B-AB70-884C16CCC3D0}"/>
              </a:ext>
            </a:extLst>
          </p:cNvPr>
          <p:cNvCxnSpPr>
            <a:stCxn id="84" idx="1"/>
            <a:endCxn id="91" idx="3"/>
          </p:cNvCxnSpPr>
          <p:nvPr/>
        </p:nvCxnSpPr>
        <p:spPr>
          <a:xfrm flipH="1">
            <a:off x="9362433" y="2897744"/>
            <a:ext cx="507603" cy="1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2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D5A5E5-92C8-42F1-B3BD-55124E613677}"/>
              </a:ext>
            </a:extLst>
          </p:cNvPr>
          <p:cNvSpPr txBox="1">
            <a:spLocks/>
          </p:cNvSpPr>
          <p:nvPr/>
        </p:nvSpPr>
        <p:spPr>
          <a:xfrm>
            <a:off x="1541930" y="47397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RFID (Radio Frequency Identification)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78C09-9265-43D1-A256-A4C8E9A30591}"/>
              </a:ext>
            </a:extLst>
          </p:cNvPr>
          <p:cNvSpPr txBox="1"/>
          <p:nvPr/>
        </p:nvSpPr>
        <p:spPr>
          <a:xfrm>
            <a:off x="1335740" y="2016004"/>
            <a:ext cx="3729319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RFID ?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BF0EC-A56F-4EA2-9827-52DFE44C472A}"/>
              </a:ext>
            </a:extLst>
          </p:cNvPr>
          <p:cNvSpPr txBox="1"/>
          <p:nvPr/>
        </p:nvSpPr>
        <p:spPr>
          <a:xfrm>
            <a:off x="1335739" y="2478525"/>
            <a:ext cx="37293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nirkabel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dan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pembaca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FB686-DEFB-4366-85F1-38C3D0B0F4A0}"/>
              </a:ext>
            </a:extLst>
          </p:cNvPr>
          <p:cNvSpPr txBox="1"/>
          <p:nvPr/>
        </p:nvSpPr>
        <p:spPr>
          <a:xfrm>
            <a:off x="7126941" y="2016004"/>
            <a:ext cx="3729319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Design </a:t>
            </a:r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RFID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69136-8E8B-4FBA-A510-1033895504FC}"/>
              </a:ext>
            </a:extLst>
          </p:cNvPr>
          <p:cNvSpPr txBox="1"/>
          <p:nvPr/>
        </p:nvSpPr>
        <p:spPr>
          <a:xfrm>
            <a:off x="1335738" y="3346359"/>
            <a:ext cx="37293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mengindentifikasi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menangani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unik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perbelanjaan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44890F-35DA-445A-9918-6FEAEB452EA8}"/>
              </a:ext>
            </a:extLst>
          </p:cNvPr>
          <p:cNvSpPr txBox="1"/>
          <p:nvPr/>
        </p:nvSpPr>
        <p:spPr>
          <a:xfrm>
            <a:off x="7126940" y="2537876"/>
            <a:ext cx="3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Arduino, RFID Reader, LCD,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buzzer dan LED.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49A4C-DB7E-42CE-A4BD-5A3522577235}"/>
              </a:ext>
            </a:extLst>
          </p:cNvPr>
          <p:cNvSpPr txBox="1"/>
          <p:nvPr/>
        </p:nvSpPr>
        <p:spPr>
          <a:xfrm>
            <a:off x="7126939" y="3263355"/>
            <a:ext cx="3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hardware,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basis data,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51161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2F884B-0D8A-4A33-ACB6-F7AE49777AB4}"/>
              </a:ext>
            </a:extLst>
          </p:cNvPr>
          <p:cNvSpPr txBox="1"/>
          <p:nvPr/>
        </p:nvSpPr>
        <p:spPr>
          <a:xfrm>
            <a:off x="1335740" y="1738097"/>
            <a:ext cx="3729319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Self-Service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77EFB-F270-4FF5-9F75-4BEF85A25471}"/>
              </a:ext>
            </a:extLst>
          </p:cNvPr>
          <p:cNvSpPr txBox="1"/>
          <p:nvPr/>
        </p:nvSpPr>
        <p:spPr>
          <a:xfrm>
            <a:off x="1335739" y="2423417"/>
            <a:ext cx="3729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murah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BDB4339-7A90-4FA0-B90A-17E9CEF37504}"/>
              </a:ext>
            </a:extLst>
          </p:cNvPr>
          <p:cNvSpPr txBox="1">
            <a:spLocks/>
          </p:cNvSpPr>
          <p:nvPr/>
        </p:nvSpPr>
        <p:spPr>
          <a:xfrm>
            <a:off x="1595718" y="233734"/>
            <a:ext cx="11573197" cy="1157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Self-Service dan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RFID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F3E06-03DA-4CA7-9C2F-EE2D0C64FC8A}"/>
              </a:ext>
            </a:extLst>
          </p:cNvPr>
          <p:cNvSpPr txBox="1"/>
          <p:nvPr/>
        </p:nvSpPr>
        <p:spPr>
          <a:xfrm>
            <a:off x="7126941" y="1738097"/>
            <a:ext cx="3729319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RFID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5DD24-5579-497F-A956-5AF7F6530CA9}"/>
              </a:ext>
            </a:extLst>
          </p:cNvPr>
          <p:cNvSpPr txBox="1"/>
          <p:nvPr/>
        </p:nvSpPr>
        <p:spPr>
          <a:xfrm>
            <a:off x="1335739" y="2100252"/>
            <a:ext cx="3729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D214A-BBA7-43D1-AE60-22785074B35E}"/>
              </a:ext>
            </a:extLst>
          </p:cNvPr>
          <p:cNvSpPr txBox="1"/>
          <p:nvPr/>
        </p:nvSpPr>
        <p:spPr>
          <a:xfrm>
            <a:off x="7126941" y="2111945"/>
            <a:ext cx="3729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9083E-B4C1-4A9C-B690-B7C54D8DF226}"/>
              </a:ext>
            </a:extLst>
          </p:cNvPr>
          <p:cNvSpPr txBox="1"/>
          <p:nvPr/>
        </p:nvSpPr>
        <p:spPr>
          <a:xfrm>
            <a:off x="7126940" y="2423417"/>
            <a:ext cx="3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penagihan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E5EDD-0820-47C7-9A52-49A4DCAC2307}"/>
              </a:ext>
            </a:extLst>
          </p:cNvPr>
          <p:cNvSpPr txBox="1"/>
          <p:nvPr/>
        </p:nvSpPr>
        <p:spPr>
          <a:xfrm>
            <a:off x="1335739" y="2746582"/>
            <a:ext cx="3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kepercayaan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kasir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penagihan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2210E-CCA1-4769-9B98-6B64D0254658}"/>
              </a:ext>
            </a:extLst>
          </p:cNvPr>
          <p:cNvSpPr txBox="1"/>
          <p:nvPr/>
        </p:nvSpPr>
        <p:spPr>
          <a:xfrm>
            <a:off x="1335735" y="3430369"/>
            <a:ext cx="3729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DCFE0-3174-4549-88D1-A5A3BF2D5D21}"/>
              </a:ext>
            </a:extLst>
          </p:cNvPr>
          <p:cNvSpPr txBox="1"/>
          <p:nvPr/>
        </p:nvSpPr>
        <p:spPr>
          <a:xfrm>
            <a:off x="1335734" y="3753534"/>
            <a:ext cx="3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lama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penagihan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30BCA-1231-411D-933E-0937C5C85F2E}"/>
              </a:ext>
            </a:extLst>
          </p:cNvPr>
          <p:cNvSpPr txBox="1"/>
          <p:nvPr/>
        </p:nvSpPr>
        <p:spPr>
          <a:xfrm>
            <a:off x="1335734" y="4330925"/>
            <a:ext cx="3729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barcode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84732-FBC3-4B40-AD27-06C87E7338F8}"/>
              </a:ext>
            </a:extLst>
          </p:cNvPr>
          <p:cNvSpPr txBox="1"/>
          <p:nvPr/>
        </p:nvSpPr>
        <p:spPr>
          <a:xfrm>
            <a:off x="1335734" y="4677483"/>
            <a:ext cx="3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AC39-21C9-4AE5-8D10-AFCA8D23DFFD}"/>
              </a:ext>
            </a:extLst>
          </p:cNvPr>
          <p:cNvSpPr txBox="1"/>
          <p:nvPr/>
        </p:nvSpPr>
        <p:spPr>
          <a:xfrm>
            <a:off x="7126934" y="3012719"/>
            <a:ext cx="3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D31E6F-2F7C-47C1-8A5B-327C85517CC7}"/>
              </a:ext>
            </a:extLst>
          </p:cNvPr>
          <p:cNvSpPr txBox="1"/>
          <p:nvPr/>
        </p:nvSpPr>
        <p:spPr>
          <a:xfrm>
            <a:off x="1335734" y="5254874"/>
            <a:ext cx="37293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menimbulkan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kerugian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30AB8-39AC-4522-B3E0-8FC0AB469DFF}"/>
              </a:ext>
            </a:extLst>
          </p:cNvPr>
          <p:cNvSpPr txBox="1"/>
          <p:nvPr/>
        </p:nvSpPr>
        <p:spPr>
          <a:xfrm>
            <a:off x="7126934" y="3602021"/>
            <a:ext cx="3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kenyamanan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berbelanja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46BB27-EDFC-4950-AB83-12A7314CA1A4}"/>
              </a:ext>
            </a:extLst>
          </p:cNvPr>
          <p:cNvSpPr txBox="1"/>
          <p:nvPr/>
        </p:nvSpPr>
        <p:spPr>
          <a:xfrm>
            <a:off x="7126933" y="4191323"/>
            <a:ext cx="3729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FFA75-CE49-4885-88AD-5809752B2EFA}"/>
              </a:ext>
            </a:extLst>
          </p:cNvPr>
          <p:cNvSpPr txBox="1"/>
          <p:nvPr/>
        </p:nvSpPr>
        <p:spPr>
          <a:xfrm>
            <a:off x="7126932" y="4503626"/>
            <a:ext cx="3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yang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FFBCD-7EA1-47A9-A46A-E21982A32BE9}"/>
              </a:ext>
            </a:extLst>
          </p:cNvPr>
          <p:cNvSpPr txBox="1"/>
          <p:nvPr/>
        </p:nvSpPr>
        <p:spPr>
          <a:xfrm>
            <a:off x="7126931" y="5093291"/>
            <a:ext cx="3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gangguan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basis data</a:t>
            </a:r>
          </a:p>
        </p:txBody>
      </p:sp>
    </p:spTree>
    <p:extLst>
      <p:ext uri="{BB962C8B-B14F-4D97-AF65-F5344CB8AC3E}">
        <p14:creationId xmlns:p14="http://schemas.microsoft.com/office/powerpoint/2010/main" val="117487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3C9791C-8D75-4FF6-9829-A4AB2C906C86}"/>
              </a:ext>
            </a:extLst>
          </p:cNvPr>
          <p:cNvSpPr txBox="1">
            <a:spLocks/>
          </p:cNvSpPr>
          <p:nvPr/>
        </p:nvSpPr>
        <p:spPr>
          <a:xfrm>
            <a:off x="0" y="3211855"/>
            <a:ext cx="319960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5F59DF-7FE0-4175-A60D-3EFF116F7627}"/>
              </a:ext>
            </a:extLst>
          </p:cNvPr>
          <p:cNvSpPr/>
          <p:nvPr/>
        </p:nvSpPr>
        <p:spPr>
          <a:xfrm>
            <a:off x="7996518" y="1577788"/>
            <a:ext cx="385482" cy="116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A8A8A-394E-48E2-A26F-DC9CB51C4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93" y="99486"/>
            <a:ext cx="9013194" cy="65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14A812-015C-45BD-B8C4-A67AD1EC4891}"/>
              </a:ext>
            </a:extLst>
          </p:cNvPr>
          <p:cNvSpPr txBox="1">
            <a:spLocks/>
          </p:cNvSpPr>
          <p:nvPr/>
        </p:nvSpPr>
        <p:spPr>
          <a:xfrm>
            <a:off x="3890680" y="93957"/>
            <a:ext cx="6992471" cy="1524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(Tapping Card Product)</a:t>
            </a:r>
          </a:p>
          <a:p>
            <a:pPr marL="0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09A30-3C8B-4183-AEB5-A09191E8A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54" y="2162499"/>
            <a:ext cx="8801397" cy="40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428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 IBI Kesatuan.potx" id="{2179F3B9-82EF-4BBC-BFD0-0CB8BA58EAAA}" vid="{B5C7B603-EAD1-421C-829A-CE87EDF9B1DF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 IBI Kesatuan.potx" id="{2179F3B9-82EF-4BBC-BFD0-0CB8BA58EAAA}" vid="{4FC69789-FF62-4121-AC22-249C7B9C6BF4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 IBI Kesatuan.potx" id="{2179F3B9-82EF-4BBC-BFD0-0CB8BA58EAAA}" vid="{CAAEDD43-29D0-4DE4-B89D-75530C2DB91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presentasi pbo</Template>
  <TotalTime>770</TotalTime>
  <Words>389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arielchandra67@gmail.com</dc:creator>
  <cp:lastModifiedBy>Mario Parasian</cp:lastModifiedBy>
  <cp:revision>9</cp:revision>
  <dcterms:created xsi:type="dcterms:W3CDTF">2023-12-09T06:49:56Z</dcterms:created>
  <dcterms:modified xsi:type="dcterms:W3CDTF">2024-01-06T03:48:05Z</dcterms:modified>
</cp:coreProperties>
</file>