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4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74BB-A41B-4309-9124-B1C62FC7C25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8EC7-0BAD-47DB-B1AA-1124720E75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14" y="267488"/>
            <a:ext cx="1038225" cy="1504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90">
            <a:off x="446281" y="277111"/>
            <a:ext cx="1038225" cy="15144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64944">
            <a:off x="734282" y="706464"/>
            <a:ext cx="1066800" cy="1562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30058">
            <a:off x="596537" y="1352007"/>
            <a:ext cx="1066800" cy="1571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718841">
            <a:off x="1588746" y="1457140"/>
            <a:ext cx="1066800" cy="1533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520" y="4987271"/>
            <a:ext cx="1028700" cy="152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30437">
            <a:off x="2202006" y="2763596"/>
            <a:ext cx="1028700" cy="1524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153" y="4409233"/>
            <a:ext cx="1038225" cy="15430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186800">
            <a:off x="1462606" y="2141306"/>
            <a:ext cx="1038225" cy="15335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737138">
            <a:off x="1531795" y="3550153"/>
            <a:ext cx="1057275" cy="15430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709310">
            <a:off x="1945396" y="4413951"/>
            <a:ext cx="1066800" cy="15525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991" y="2241866"/>
            <a:ext cx="1057275" cy="1533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0219069">
            <a:off x="816307" y="3525227"/>
            <a:ext cx="1047750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441526">
            <a:off x="1075585" y="2186271"/>
            <a:ext cx="1057275" cy="157162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976609" y="457964"/>
            <a:ext cx="725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smtClean="0">
                <a:latin typeface="Sylfaen" panose="010A0502050306030303" pitchFamily="18" charset="0"/>
              </a:rPr>
              <a:t>LOTERIA GAME</a:t>
            </a:r>
            <a:endParaRPr lang="en-US" sz="6600" dirty="0">
              <a:latin typeface="Sylfaen" panose="010A05020503060303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60228" y="6511271"/>
            <a:ext cx="373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i="1" dirty="0" err="1" smtClean="0"/>
              <a:t>The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overall</a:t>
            </a:r>
            <a:r>
              <a:rPr lang="es-MX" sz="1200" i="1" dirty="0" smtClean="0"/>
              <a:t> concept of </a:t>
            </a:r>
            <a:r>
              <a:rPr lang="es-MX" sz="1200" i="1" dirty="0" err="1" smtClean="0"/>
              <a:t>the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application</a:t>
            </a:r>
            <a:endParaRPr lang="en-US" sz="1200" i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493624" y="1626332"/>
            <a:ext cx="71976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Just</a:t>
            </a:r>
            <a:r>
              <a:rPr lang="es-MX" sz="2400" dirty="0" smtClean="0"/>
              <a:t> as in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traditional</a:t>
            </a:r>
            <a:r>
              <a:rPr lang="es-MX" sz="2400" dirty="0" smtClean="0"/>
              <a:t> </a:t>
            </a:r>
            <a:r>
              <a:rPr lang="es-MX" sz="2400" dirty="0" err="1" smtClean="0"/>
              <a:t>game</a:t>
            </a:r>
            <a:r>
              <a:rPr lang="es-MX" sz="2400" dirty="0" smtClean="0"/>
              <a:t>, </a:t>
            </a:r>
            <a:r>
              <a:rPr lang="es-MX" sz="2400" dirty="0" err="1" smtClean="0"/>
              <a:t>we</a:t>
            </a:r>
            <a:r>
              <a:rPr lang="es-MX" sz="2400" dirty="0" smtClean="0"/>
              <a:t> </a:t>
            </a:r>
            <a:r>
              <a:rPr lang="es-MX" sz="2400" dirty="0" err="1" smtClean="0"/>
              <a:t>have</a:t>
            </a:r>
            <a:r>
              <a:rPr lang="es-MX" sz="2400" dirty="0" smtClean="0"/>
              <a:t> a </a:t>
            </a:r>
            <a:r>
              <a:rPr lang="es-MX" sz="2400" dirty="0" err="1" smtClean="0"/>
              <a:t>multiplayer</a:t>
            </a:r>
            <a:r>
              <a:rPr lang="es-MX" sz="2400" dirty="0" smtClean="0"/>
              <a:t> </a:t>
            </a:r>
            <a:r>
              <a:rPr lang="es-MX" sz="2400" dirty="0" err="1" smtClean="0"/>
              <a:t>Loteria</a:t>
            </a:r>
            <a:r>
              <a:rPr lang="es-MX" sz="24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You</a:t>
            </a:r>
            <a:r>
              <a:rPr lang="es-MX" sz="2400" dirty="0" smtClean="0"/>
              <a:t> can </a:t>
            </a:r>
            <a:r>
              <a:rPr lang="es-MX" sz="2400" dirty="0" err="1" smtClean="0"/>
              <a:t>get</a:t>
            </a:r>
            <a:r>
              <a:rPr lang="es-MX" sz="2400" dirty="0" smtClean="0"/>
              <a:t> </a:t>
            </a:r>
            <a:r>
              <a:rPr lang="es-MX" sz="2400" dirty="0" err="1" smtClean="0"/>
              <a:t>into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site</a:t>
            </a:r>
            <a:r>
              <a:rPr lang="es-MX" sz="2400" dirty="0" smtClean="0"/>
              <a:t>, </a:t>
            </a:r>
            <a:r>
              <a:rPr lang="es-MX" sz="2400" dirty="0" err="1" smtClean="0"/>
              <a:t>register</a:t>
            </a:r>
            <a:r>
              <a:rPr lang="es-MX" sz="2400" dirty="0" smtClean="0"/>
              <a:t> as a </a:t>
            </a:r>
            <a:r>
              <a:rPr lang="es-MX" sz="2400" dirty="0" err="1" smtClean="0"/>
              <a:t>player</a:t>
            </a:r>
            <a:r>
              <a:rPr lang="es-MX" sz="2400" dirty="0" smtClean="0"/>
              <a:t> and </a:t>
            </a:r>
            <a:r>
              <a:rPr lang="es-MX" sz="2400" dirty="0" err="1" smtClean="0"/>
              <a:t>start</a:t>
            </a:r>
            <a:r>
              <a:rPr lang="es-MX" sz="2400" dirty="0" smtClean="0"/>
              <a:t> </a:t>
            </a:r>
            <a:r>
              <a:rPr lang="es-MX" sz="2400" dirty="0" err="1" smtClean="0"/>
              <a:t>having</a:t>
            </a:r>
            <a:r>
              <a:rPr lang="es-MX" sz="2400" dirty="0" smtClean="0"/>
              <a:t> </a:t>
            </a:r>
            <a:r>
              <a:rPr lang="es-MX" sz="2400" dirty="0" err="1" smtClean="0"/>
              <a:t>fun</a:t>
            </a:r>
            <a:r>
              <a:rPr lang="es-MX" sz="24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But</a:t>
            </a:r>
            <a:r>
              <a:rPr lang="es-MX" sz="2400" dirty="0" smtClean="0"/>
              <a:t> </a:t>
            </a:r>
            <a:r>
              <a:rPr lang="es-MX" sz="2400" dirty="0" err="1" smtClean="0"/>
              <a:t>you</a:t>
            </a:r>
            <a:r>
              <a:rPr lang="es-MX" sz="2400" dirty="0" smtClean="0"/>
              <a:t> </a:t>
            </a:r>
            <a:r>
              <a:rPr lang="es-MX" sz="2400" dirty="0" err="1" smtClean="0"/>
              <a:t>need</a:t>
            </a:r>
            <a:r>
              <a:rPr lang="es-MX" sz="2400" dirty="0" smtClean="0"/>
              <a:t> to </a:t>
            </a:r>
            <a:r>
              <a:rPr lang="es-MX" sz="2400" dirty="0" err="1" smtClean="0"/>
              <a:t>pay</a:t>
            </a:r>
            <a:r>
              <a:rPr lang="es-MX" sz="2400" dirty="0" smtClean="0"/>
              <a:t> </a:t>
            </a:r>
            <a:r>
              <a:rPr lang="es-MX" sz="2400" dirty="0" err="1" smtClean="0"/>
              <a:t>attention</a:t>
            </a:r>
            <a:r>
              <a:rPr lang="es-MX" sz="2400" dirty="0" smtClean="0"/>
              <a:t> to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random</a:t>
            </a:r>
            <a:r>
              <a:rPr lang="es-MX" sz="2400" dirty="0" smtClean="0"/>
              <a:t> </a:t>
            </a:r>
            <a:r>
              <a:rPr lang="es-MX" sz="2400" dirty="0" err="1" smtClean="0"/>
              <a:t>cards</a:t>
            </a:r>
            <a:r>
              <a:rPr lang="es-MX" sz="2400" dirty="0" smtClean="0"/>
              <a:t> and to </a:t>
            </a:r>
            <a:r>
              <a:rPr lang="es-MX" sz="2400" dirty="0" err="1" smtClean="0"/>
              <a:t>your</a:t>
            </a:r>
            <a:r>
              <a:rPr lang="es-MX" sz="2400" dirty="0" smtClean="0"/>
              <a:t> </a:t>
            </a:r>
            <a:r>
              <a:rPr lang="es-MX" sz="2400" dirty="0" err="1" smtClean="0"/>
              <a:t>card</a:t>
            </a:r>
            <a:r>
              <a:rPr lang="es-MX" sz="2400" dirty="0" smtClean="0"/>
              <a:t> </a:t>
            </a:r>
            <a:r>
              <a:rPr lang="es-MX" sz="2400" dirty="0" err="1" smtClean="0"/>
              <a:t>board</a:t>
            </a:r>
            <a:r>
              <a:rPr lang="es-MX" sz="2400" dirty="0" smtClean="0"/>
              <a:t>, </a:t>
            </a:r>
            <a:r>
              <a:rPr lang="es-MX" sz="2400" dirty="0" err="1" smtClean="0"/>
              <a:t>click</a:t>
            </a:r>
            <a:r>
              <a:rPr lang="es-MX" sz="2400" dirty="0" smtClean="0"/>
              <a:t> </a:t>
            </a:r>
            <a:r>
              <a:rPr lang="es-MX" sz="2400" dirty="0" err="1" smtClean="0"/>
              <a:t>on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card</a:t>
            </a:r>
            <a:r>
              <a:rPr lang="es-MX" sz="2400" dirty="0" smtClean="0"/>
              <a:t> in </a:t>
            </a:r>
            <a:r>
              <a:rPr lang="es-MX" sz="2400" dirty="0" err="1" smtClean="0"/>
              <a:t>your</a:t>
            </a:r>
            <a:r>
              <a:rPr lang="es-MX" sz="2400" dirty="0" smtClean="0"/>
              <a:t> </a:t>
            </a:r>
            <a:r>
              <a:rPr lang="es-MX" sz="2400" dirty="0" err="1" smtClean="0"/>
              <a:t>grid</a:t>
            </a:r>
            <a:r>
              <a:rPr lang="es-MX" sz="2400" dirty="0" smtClean="0"/>
              <a:t> </a:t>
            </a:r>
            <a:r>
              <a:rPr lang="es-MX" sz="2400" dirty="0" err="1" smtClean="0"/>
              <a:t>if</a:t>
            </a:r>
            <a:r>
              <a:rPr lang="es-MX" sz="2400" dirty="0" smtClean="0"/>
              <a:t> </a:t>
            </a:r>
            <a:r>
              <a:rPr lang="es-MX" sz="2400" dirty="0" err="1" smtClean="0"/>
              <a:t>it</a:t>
            </a:r>
            <a:r>
              <a:rPr lang="es-MX" sz="2400" dirty="0" smtClean="0"/>
              <a:t> </a:t>
            </a:r>
            <a:r>
              <a:rPr lang="es-MX" sz="2400" dirty="0" err="1" smtClean="0"/>
              <a:t>matches</a:t>
            </a:r>
            <a:r>
              <a:rPr lang="es-MX" sz="2400" dirty="0" smtClean="0"/>
              <a:t> to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random</a:t>
            </a:r>
            <a:r>
              <a:rPr lang="es-MX" sz="2400" dirty="0" smtClean="0"/>
              <a:t> </a:t>
            </a:r>
            <a:r>
              <a:rPr lang="es-MX" sz="2400" dirty="0" err="1" smtClean="0"/>
              <a:t>card</a:t>
            </a:r>
            <a:r>
              <a:rPr lang="es-MX" sz="2400" dirty="0"/>
              <a:t> </a:t>
            </a:r>
            <a:r>
              <a:rPr lang="es-MX" sz="2400" dirty="0" smtClean="0"/>
              <a:t>and </a:t>
            </a:r>
            <a:r>
              <a:rPr lang="es-MX" sz="2400" dirty="0" err="1" smtClean="0"/>
              <a:t>put</a:t>
            </a:r>
            <a:r>
              <a:rPr lang="es-MX" sz="2400" dirty="0" smtClean="0"/>
              <a:t> a </a:t>
            </a:r>
            <a:r>
              <a:rPr lang="es-MX" sz="2400" dirty="0" err="1" smtClean="0"/>
              <a:t>bean</a:t>
            </a:r>
            <a:r>
              <a:rPr lang="es-MX" sz="2400" dirty="0" smtClean="0"/>
              <a:t> </a:t>
            </a:r>
            <a:r>
              <a:rPr lang="es-MX" sz="2400" dirty="0" err="1" smtClean="0"/>
              <a:t>on</a:t>
            </a:r>
            <a:r>
              <a:rPr lang="es-MX" sz="2400" dirty="0" smtClean="0"/>
              <a:t> </a:t>
            </a:r>
            <a:r>
              <a:rPr lang="es-MX" sz="2400" dirty="0" err="1" smtClean="0"/>
              <a:t>it</a:t>
            </a:r>
            <a:r>
              <a:rPr lang="es-MX" sz="24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firs</a:t>
            </a:r>
            <a:r>
              <a:rPr lang="es-MX" sz="2400" dirty="0" smtClean="0"/>
              <a:t> </a:t>
            </a:r>
            <a:r>
              <a:rPr lang="es-MX" sz="2400" dirty="0" err="1" smtClean="0"/>
              <a:t>player</a:t>
            </a:r>
            <a:r>
              <a:rPr lang="es-MX" sz="2400" dirty="0" smtClean="0"/>
              <a:t> full </a:t>
            </a:r>
            <a:r>
              <a:rPr lang="es-MX" sz="2400" dirty="0" err="1" smtClean="0"/>
              <a:t>filling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card</a:t>
            </a:r>
            <a:r>
              <a:rPr lang="es-MX" sz="2400" dirty="0" smtClean="0"/>
              <a:t> </a:t>
            </a:r>
            <a:r>
              <a:rPr lang="es-MX" sz="2400" dirty="0" err="1" smtClean="0"/>
              <a:t>board</a:t>
            </a:r>
            <a:r>
              <a:rPr lang="es-MX" sz="2400" dirty="0" smtClean="0"/>
              <a:t>, </a:t>
            </a:r>
            <a:r>
              <a:rPr lang="es-MX" sz="2400" dirty="0" err="1" smtClean="0"/>
              <a:t>is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absolute</a:t>
            </a:r>
            <a:r>
              <a:rPr lang="es-MX" sz="2400" dirty="0" smtClean="0"/>
              <a:t> </a:t>
            </a:r>
            <a:r>
              <a:rPr lang="es-MX" sz="2400" dirty="0" err="1" smtClean="0"/>
              <a:t>winner</a:t>
            </a:r>
            <a:r>
              <a:rPr lang="es-MX" sz="2400" dirty="0" smtClean="0"/>
              <a:t>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164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360228" y="6511271"/>
            <a:ext cx="373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i="1" dirty="0" err="1" smtClean="0"/>
              <a:t>Your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motivation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for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developing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the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application</a:t>
            </a:r>
            <a:endParaRPr lang="en-US" sz="12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4944">
            <a:off x="801093" y="277422"/>
            <a:ext cx="1066800" cy="1562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30058">
            <a:off x="440902" y="959937"/>
            <a:ext cx="1066800" cy="1571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64" y="1409189"/>
            <a:ext cx="1028700" cy="1524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02" y="4625937"/>
            <a:ext cx="1038225" cy="15430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37138">
            <a:off x="10798802" y="1840567"/>
            <a:ext cx="1057275" cy="15430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53159">
            <a:off x="1255954" y="5040474"/>
            <a:ext cx="1057275" cy="1533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219069">
            <a:off x="810618" y="3859175"/>
            <a:ext cx="1047750" cy="153352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278484" y="504474"/>
            <a:ext cx="725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smtClean="0">
                <a:latin typeface="Sylfaen" panose="010A0502050306030303" pitchFamily="18" charset="0"/>
              </a:rPr>
              <a:t>LOTERIA GAME</a:t>
            </a:r>
            <a:endParaRPr lang="en-US" sz="6600" dirty="0">
              <a:latin typeface="Sylfaen" panose="010A0502050306030303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0323" y="405409"/>
            <a:ext cx="1038225" cy="1533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230437">
            <a:off x="10064386" y="1233258"/>
            <a:ext cx="1028700" cy="1524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3189326" y="2591998"/>
            <a:ext cx="6867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Have</a:t>
            </a:r>
            <a:r>
              <a:rPr lang="es-MX" sz="2400" dirty="0" smtClean="0"/>
              <a:t> </a:t>
            </a:r>
            <a:r>
              <a:rPr lang="es-MX" sz="2400" dirty="0" err="1" smtClean="0"/>
              <a:t>some</a:t>
            </a:r>
            <a:r>
              <a:rPr lang="es-MX" sz="2400" dirty="0" smtClean="0"/>
              <a:t> </a:t>
            </a:r>
            <a:r>
              <a:rPr lang="es-MX" sz="2400" dirty="0" err="1" smtClean="0"/>
              <a:t>fun</a:t>
            </a:r>
            <a:r>
              <a:rPr lang="es-MX" sz="2400" dirty="0" smtClean="0"/>
              <a:t>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No </a:t>
            </a:r>
            <a:r>
              <a:rPr lang="es-MX" sz="2400" dirty="0" err="1" smtClean="0"/>
              <a:t>need</a:t>
            </a:r>
            <a:r>
              <a:rPr lang="es-MX" sz="2400" dirty="0"/>
              <a:t> </a:t>
            </a:r>
            <a:r>
              <a:rPr lang="es-MX" sz="2400" dirty="0" smtClean="0"/>
              <a:t>to </a:t>
            </a:r>
            <a:r>
              <a:rPr lang="es-MX" sz="2400" dirty="0" err="1" smtClean="0"/>
              <a:t>have</a:t>
            </a:r>
            <a:r>
              <a:rPr lang="es-MX" sz="2400" dirty="0" smtClean="0"/>
              <a:t> </a:t>
            </a:r>
            <a:r>
              <a:rPr lang="es-MX" sz="2400" dirty="0" err="1" smtClean="0"/>
              <a:t>physical</a:t>
            </a:r>
            <a:r>
              <a:rPr lang="es-MX" sz="2400" dirty="0" smtClean="0"/>
              <a:t> </a:t>
            </a:r>
            <a:r>
              <a:rPr lang="es-MX" sz="2400" dirty="0" err="1" smtClean="0"/>
              <a:t>cardboars</a:t>
            </a:r>
            <a:r>
              <a:rPr lang="es-MX" sz="2400" dirty="0" smtClean="0"/>
              <a:t>, </a:t>
            </a:r>
            <a:r>
              <a:rPr lang="es-MX" sz="2400" dirty="0" err="1" smtClean="0"/>
              <a:t>which</a:t>
            </a:r>
            <a:r>
              <a:rPr lang="es-MX" sz="2400" dirty="0" smtClean="0"/>
              <a:t> are </a:t>
            </a:r>
            <a:r>
              <a:rPr lang="es-MX" sz="2400" dirty="0" err="1" smtClean="0"/>
              <a:t>actually</a:t>
            </a:r>
            <a:r>
              <a:rPr lang="es-MX" sz="2400" dirty="0" smtClean="0"/>
              <a:t> </a:t>
            </a:r>
            <a:r>
              <a:rPr lang="es-MX" sz="2400" dirty="0" err="1" smtClean="0"/>
              <a:t>limited</a:t>
            </a:r>
            <a:r>
              <a:rPr lang="es-MX" sz="2400" dirty="0" smtClean="0"/>
              <a:t> </a:t>
            </a:r>
            <a:r>
              <a:rPr lang="es-MX" sz="2400" dirty="0" err="1" smtClean="0"/>
              <a:t>if</a:t>
            </a:r>
            <a:r>
              <a:rPr lang="es-MX" sz="2400" dirty="0" smtClean="0"/>
              <a:t> </a:t>
            </a:r>
            <a:r>
              <a:rPr lang="es-MX" sz="2400" dirty="0" err="1" smtClean="0"/>
              <a:t>you</a:t>
            </a:r>
            <a:r>
              <a:rPr lang="es-MX" sz="2400" dirty="0" smtClean="0"/>
              <a:t> </a:t>
            </a:r>
            <a:r>
              <a:rPr lang="es-MX" sz="2400" dirty="0" err="1" smtClean="0"/>
              <a:t>buy</a:t>
            </a:r>
            <a:r>
              <a:rPr lang="es-MX" sz="2400" dirty="0" smtClean="0"/>
              <a:t> a “real” lotería </a:t>
            </a:r>
            <a:r>
              <a:rPr lang="es-MX" sz="2400" dirty="0" err="1" smtClean="0"/>
              <a:t>game</a:t>
            </a:r>
            <a:r>
              <a:rPr lang="es-MX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Promote</a:t>
            </a:r>
            <a:r>
              <a:rPr lang="es-MX" sz="2400" dirty="0" smtClean="0"/>
              <a:t> </a:t>
            </a:r>
            <a:r>
              <a:rPr lang="es-MX" sz="2400" dirty="0" err="1" smtClean="0"/>
              <a:t>mexican</a:t>
            </a:r>
            <a:r>
              <a:rPr lang="es-MX" sz="2400" dirty="0" smtClean="0"/>
              <a:t> culture.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48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94913" y="6459019"/>
            <a:ext cx="373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i="1" dirty="0" err="1" smtClean="0"/>
              <a:t>Your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design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process</a:t>
            </a:r>
            <a:endParaRPr lang="en-US" sz="12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18" y="2950062"/>
            <a:ext cx="795930" cy="11616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0" y="1627932"/>
            <a:ext cx="795930" cy="115445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65420" y="310011"/>
            <a:ext cx="725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smtClean="0">
                <a:latin typeface="Sylfaen" panose="010A0502050306030303" pitchFamily="18" charset="0"/>
              </a:rPr>
              <a:t>LOTERIA GAME</a:t>
            </a:r>
            <a:endParaRPr lang="en-US" sz="6600" dirty="0">
              <a:latin typeface="Sylfaen" panose="010A050205030603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75416" y="1724726"/>
            <a:ext cx="43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 </a:t>
            </a:r>
            <a:r>
              <a:rPr lang="es-MX" dirty="0" err="1" smtClean="0"/>
              <a:t>Brainstorm</a:t>
            </a:r>
            <a:r>
              <a:rPr lang="es-MX" dirty="0" smtClean="0"/>
              <a:t> </a:t>
            </a:r>
            <a:r>
              <a:rPr lang="en-US" dirty="0" smtClean="0"/>
              <a:t>&amp; defining the objectives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40" y="2194404"/>
            <a:ext cx="803101" cy="117596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8518" y="2256860"/>
            <a:ext cx="962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Establishing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logic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app, </a:t>
            </a:r>
            <a:r>
              <a:rPr lang="es-MX" dirty="0" err="1" smtClean="0"/>
              <a:t>pseudocoding</a:t>
            </a:r>
            <a:r>
              <a:rPr lang="es-MX" dirty="0" smtClean="0"/>
              <a:t> and </a:t>
            </a:r>
            <a:r>
              <a:rPr lang="es-MX" dirty="0" err="1" smtClean="0"/>
              <a:t>design</a:t>
            </a:r>
            <a:r>
              <a:rPr lang="es-MX" dirty="0"/>
              <a:t> </a:t>
            </a:r>
            <a:r>
              <a:rPr lang="es-MX" dirty="0" smtClean="0"/>
              <a:t>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layout</a:t>
            </a:r>
            <a:r>
              <a:rPr lang="es-MX" dirty="0" smtClean="0"/>
              <a:t>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decision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technology</a:t>
            </a:r>
            <a:r>
              <a:rPr lang="es-MX" dirty="0" smtClean="0"/>
              <a:t> use.  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07825" y="2996439"/>
            <a:ext cx="879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3. </a:t>
            </a:r>
            <a:r>
              <a:rPr lang="es-MX" dirty="0" err="1" smtClean="0"/>
              <a:t>Creating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Project: </a:t>
            </a:r>
            <a:r>
              <a:rPr lang="es-MX" dirty="0" err="1" smtClean="0"/>
              <a:t>initial</a:t>
            </a:r>
            <a:r>
              <a:rPr lang="es-MX" dirty="0" smtClean="0"/>
              <a:t> files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KanBan</a:t>
            </a:r>
            <a:r>
              <a:rPr lang="es-MX" dirty="0" smtClean="0"/>
              <a:t> </a:t>
            </a:r>
            <a:r>
              <a:rPr lang="es-MX" dirty="0" err="1" smtClean="0"/>
              <a:t>Board</a:t>
            </a:r>
            <a:r>
              <a:rPr lang="es-MX" dirty="0" smtClean="0"/>
              <a:t> in GitHub, </a:t>
            </a:r>
            <a:r>
              <a:rPr lang="es-MX" dirty="0" err="1" smtClean="0"/>
              <a:t>dividing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Project and </a:t>
            </a:r>
            <a:r>
              <a:rPr lang="es-MX" dirty="0" err="1" smtClean="0"/>
              <a:t>assigning</a:t>
            </a:r>
            <a:r>
              <a:rPr lang="es-MX" dirty="0" smtClean="0"/>
              <a:t> </a:t>
            </a:r>
            <a:r>
              <a:rPr lang="es-MX" dirty="0" err="1" smtClean="0"/>
              <a:t>tasks</a:t>
            </a:r>
            <a:r>
              <a:rPr lang="es-MX" dirty="0" smtClean="0"/>
              <a:t>. 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70173" y="3805606"/>
            <a:ext cx="829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4</a:t>
            </a:r>
            <a:r>
              <a:rPr lang="es-MX" dirty="0" smtClean="0"/>
              <a:t>. </a:t>
            </a:r>
            <a:r>
              <a:rPr lang="es-MX" dirty="0" err="1" smtClean="0"/>
              <a:t>Coding</a:t>
            </a:r>
            <a:r>
              <a:rPr lang="es-MX" dirty="0" smtClean="0"/>
              <a:t> </a:t>
            </a:r>
            <a:r>
              <a:rPr lang="es-MX" dirty="0" err="1" smtClean="0"/>
              <a:t>process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Building</a:t>
            </a:r>
            <a:r>
              <a:rPr lang="es-MX" dirty="0" smtClean="0"/>
              <a:t> ↔ </a:t>
            </a:r>
            <a:r>
              <a:rPr lang="es-MX" dirty="0" err="1" smtClean="0"/>
              <a:t>Testing</a:t>
            </a:r>
            <a:r>
              <a:rPr lang="es-MX" dirty="0" smtClean="0"/>
              <a:t> ↔ </a:t>
            </a:r>
            <a:r>
              <a:rPr lang="es-MX" dirty="0" err="1" smtClean="0"/>
              <a:t>Identifying</a:t>
            </a:r>
            <a:r>
              <a:rPr lang="es-MX" dirty="0" smtClean="0"/>
              <a:t> and </a:t>
            </a:r>
            <a:r>
              <a:rPr lang="es-MX" dirty="0" err="1" smtClean="0"/>
              <a:t>correcting</a:t>
            </a:r>
            <a:r>
              <a:rPr lang="es-MX" dirty="0" smtClean="0"/>
              <a:t> bugs ↔ </a:t>
            </a:r>
            <a:r>
              <a:rPr lang="es-MX" dirty="0" err="1" smtClean="0"/>
              <a:t>Having</a:t>
            </a:r>
            <a:r>
              <a:rPr lang="es-MX" dirty="0" smtClean="0"/>
              <a:t> </a:t>
            </a:r>
            <a:r>
              <a:rPr lang="es-MX" dirty="0" err="1" smtClean="0"/>
              <a:t>problems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GitHub)</a:t>
            </a:r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903" y="3805606"/>
            <a:ext cx="800270" cy="11673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792" y="4614773"/>
            <a:ext cx="878265" cy="1262506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571903" y="46147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/>
              <a:t>5.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live</a:t>
            </a:r>
            <a:r>
              <a:rPr lang="es-MX" dirty="0" smtClean="0"/>
              <a:t> &amp; </a:t>
            </a:r>
            <a:r>
              <a:rPr lang="es-MX" dirty="0" err="1" smtClean="0"/>
              <a:t>Present</a:t>
            </a:r>
            <a:r>
              <a:rPr lang="es-MX" dirty="0" smtClean="0"/>
              <a:t>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9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360228" y="6511271"/>
            <a:ext cx="373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i="1" dirty="0" smtClean="0"/>
              <a:t>Technologies </a:t>
            </a:r>
            <a:r>
              <a:rPr lang="es-MX" sz="1200" i="1" dirty="0" err="1" smtClean="0"/>
              <a:t>used</a:t>
            </a:r>
            <a:r>
              <a:rPr lang="es-MX" sz="1200" i="1" dirty="0" smtClean="0"/>
              <a:t> and </a:t>
            </a:r>
            <a:r>
              <a:rPr lang="es-MX" sz="1200" i="1" dirty="0" err="1" smtClean="0"/>
              <a:t>how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they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work</a:t>
            </a:r>
            <a:endParaRPr lang="en-US" sz="1200" i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265420" y="310011"/>
            <a:ext cx="725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smtClean="0">
                <a:latin typeface="Sylfaen" panose="010A0502050306030303" pitchFamily="18" charset="0"/>
              </a:rPr>
              <a:t>LOTERIA GAME</a:t>
            </a:r>
            <a:endParaRPr lang="en-US" sz="6600" dirty="0">
              <a:latin typeface="Sylfaen" panose="010A0502050306030303" pitchFamily="18" charset="0"/>
            </a:endParaRPr>
          </a:p>
        </p:txBody>
      </p:sp>
      <p:pic>
        <p:nvPicPr>
          <p:cNvPr id="1028" name="Picture 4" descr="Resultado de imagen para materialize frame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r="21657" b="15112"/>
          <a:stretch/>
        </p:blipFill>
        <p:spPr bwMode="auto">
          <a:xfrm>
            <a:off x="1995722" y="3033085"/>
            <a:ext cx="1436914" cy="85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19715" r="79666" b="21098"/>
          <a:stretch/>
        </p:blipFill>
        <p:spPr bwMode="auto">
          <a:xfrm>
            <a:off x="4573502" y="1860987"/>
            <a:ext cx="1264408" cy="15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277265" y="4088644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&amp; Layout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573502" y="40424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32" name="Picture 8" descr="Resultado de imagen para firebas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776" y="1838937"/>
            <a:ext cx="1077881" cy="175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6810880" y="3767805"/>
            <a:ext cx="170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Storage players &amp; their progress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755" y="1860987"/>
            <a:ext cx="1895475" cy="609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8868" y="2577459"/>
            <a:ext cx="1813580" cy="672215"/>
          </a:xfrm>
          <a:prstGeom prst="rect">
            <a:avLst/>
          </a:prstGeom>
        </p:spPr>
      </p:pic>
      <p:sp>
        <p:nvSpPr>
          <p:cNvPr id="9" name="Cruz 8"/>
          <p:cNvSpPr/>
          <p:nvPr/>
        </p:nvSpPr>
        <p:spPr>
          <a:xfrm>
            <a:off x="9412811" y="2696323"/>
            <a:ext cx="397681" cy="400123"/>
          </a:xfrm>
          <a:prstGeom prst="plus">
            <a:avLst>
              <a:gd name="adj" fmla="val 41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9611651" y="384261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API’s</a:t>
            </a:r>
            <a:endParaRPr lang="en-US" dirty="0"/>
          </a:p>
        </p:txBody>
      </p:sp>
      <p:pic>
        <p:nvPicPr>
          <p:cNvPr id="1034" name="Picture 10" descr="Resultado de imagen para html and cs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17196" r="72148" b="21943"/>
          <a:stretch/>
        </p:blipFill>
        <p:spPr bwMode="auto">
          <a:xfrm>
            <a:off x="589988" y="2285583"/>
            <a:ext cx="1040999" cy="12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html and cs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88" t="18884" r="5505" b="24572"/>
          <a:stretch/>
        </p:blipFill>
        <p:spPr bwMode="auto">
          <a:xfrm>
            <a:off x="1856918" y="1607674"/>
            <a:ext cx="1056485" cy="110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ruz 25"/>
          <p:cNvSpPr/>
          <p:nvPr/>
        </p:nvSpPr>
        <p:spPr>
          <a:xfrm>
            <a:off x="1796881" y="2872536"/>
            <a:ext cx="397681" cy="400123"/>
          </a:xfrm>
          <a:prstGeom prst="plus">
            <a:avLst>
              <a:gd name="adj" fmla="val 41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14" y="267488"/>
            <a:ext cx="1038225" cy="1504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9790">
            <a:off x="446281" y="277111"/>
            <a:ext cx="1038225" cy="15144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64944">
            <a:off x="734282" y="706464"/>
            <a:ext cx="1066800" cy="1562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30058">
            <a:off x="596537" y="1352007"/>
            <a:ext cx="1066800" cy="1571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718841">
            <a:off x="1588746" y="1457140"/>
            <a:ext cx="1066800" cy="1533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520" y="4987271"/>
            <a:ext cx="1028700" cy="152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30437">
            <a:off x="2202006" y="2763596"/>
            <a:ext cx="1028700" cy="1524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153" y="4409233"/>
            <a:ext cx="1038225" cy="15430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186800">
            <a:off x="1462606" y="2141306"/>
            <a:ext cx="1038225" cy="15335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737138">
            <a:off x="1531795" y="3550153"/>
            <a:ext cx="1057275" cy="15430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709310">
            <a:off x="1945396" y="4413951"/>
            <a:ext cx="1066800" cy="15525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991" y="2241866"/>
            <a:ext cx="1057275" cy="1533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0219069">
            <a:off x="816307" y="3525227"/>
            <a:ext cx="1047750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441526">
            <a:off x="1075585" y="2186271"/>
            <a:ext cx="1057275" cy="157162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976609" y="457964"/>
            <a:ext cx="725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smtClean="0">
                <a:latin typeface="Sylfaen" panose="010A0502050306030303" pitchFamily="18" charset="0"/>
              </a:rPr>
              <a:t>LOTERIA GAME</a:t>
            </a:r>
            <a:endParaRPr lang="en-US" sz="6600" dirty="0">
              <a:latin typeface="Sylfaen" panose="010A05020503060303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60228" y="6511271"/>
            <a:ext cx="373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i="1" dirty="0" err="1" smtClean="0"/>
              <a:t>The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overall</a:t>
            </a:r>
            <a:r>
              <a:rPr lang="es-MX" sz="1200" i="1" dirty="0" smtClean="0"/>
              <a:t> concept of </a:t>
            </a:r>
            <a:r>
              <a:rPr lang="es-MX" sz="1200" i="1" dirty="0" err="1" smtClean="0"/>
              <a:t>the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application</a:t>
            </a:r>
            <a:endParaRPr lang="en-US" sz="1200" i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976609" y="1599714"/>
            <a:ext cx="7197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DEMO!!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por</a:t>
            </a:r>
            <a:r>
              <a:rPr lang="en-US" sz="2400" b="1" dirty="0" smtClean="0">
                <a:solidFill>
                  <a:srgbClr val="FF0000"/>
                </a:solidFill>
              </a:rPr>
              <a:t> fi a</a:t>
            </a:r>
            <a:r>
              <a:rPr lang="es-MX" sz="2400" b="1" dirty="0" err="1" smtClean="0">
                <a:solidFill>
                  <a:srgbClr val="FF0000"/>
                </a:solidFill>
              </a:rPr>
              <a:t>ñadir</a:t>
            </a:r>
            <a:r>
              <a:rPr lang="es-MX" sz="2400" b="1" dirty="0" smtClean="0">
                <a:solidFill>
                  <a:srgbClr val="FF0000"/>
                </a:solidFill>
              </a:rPr>
              <a:t> el link</a:t>
            </a:r>
            <a:r>
              <a:rPr lang="en-US" sz="2400" b="1" dirty="0" smtClean="0">
                <a:solidFill>
                  <a:srgbClr val="FF0000"/>
                </a:solidFill>
              </a:rPr>
              <a:t> al Proyecto)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6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4944">
            <a:off x="801093" y="277422"/>
            <a:ext cx="1066800" cy="1562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30058">
            <a:off x="440902" y="959937"/>
            <a:ext cx="1066800" cy="1571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64" y="1409189"/>
            <a:ext cx="1028700" cy="1524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02" y="4625937"/>
            <a:ext cx="1038225" cy="15430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37138">
            <a:off x="10798802" y="1840567"/>
            <a:ext cx="1057275" cy="15430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53159">
            <a:off x="1255954" y="5040474"/>
            <a:ext cx="1057275" cy="1533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219069">
            <a:off x="810618" y="3859175"/>
            <a:ext cx="1047750" cy="153352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278484" y="504474"/>
            <a:ext cx="725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smtClean="0">
                <a:latin typeface="Sylfaen" panose="010A0502050306030303" pitchFamily="18" charset="0"/>
              </a:rPr>
              <a:t>LOTERIA GAME</a:t>
            </a:r>
            <a:endParaRPr lang="en-US" sz="6600" dirty="0">
              <a:latin typeface="Sylfaen" panose="010A0502050306030303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0323" y="405409"/>
            <a:ext cx="1038225" cy="1533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230437">
            <a:off x="10064386" y="1233258"/>
            <a:ext cx="1028700" cy="1524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758251" y="3047671"/>
            <a:ext cx="6867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logic</a:t>
            </a:r>
            <a:r>
              <a:rPr lang="es-MX" sz="2400" dirty="0" smtClean="0"/>
              <a:t> &amp; </a:t>
            </a:r>
            <a:r>
              <a:rPr lang="es-MX" sz="2400" dirty="0" err="1" smtClean="0"/>
              <a:t>design</a:t>
            </a:r>
            <a:r>
              <a:rPr lang="es-MX" sz="2400" dirty="0" smtClean="0"/>
              <a:t> of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game</a:t>
            </a:r>
            <a:r>
              <a:rPr lang="es-MX" sz="2400" dirty="0" smtClean="0"/>
              <a:t> </a:t>
            </a:r>
            <a:r>
              <a:rPr lang="es-MX" sz="2400" dirty="0" err="1" smtClean="0"/>
              <a:t>could</a:t>
            </a:r>
            <a:r>
              <a:rPr lang="es-MX" sz="2400" dirty="0" smtClean="0"/>
              <a:t> be </a:t>
            </a:r>
            <a:r>
              <a:rPr lang="es-MX" sz="2400" dirty="0" err="1" smtClean="0"/>
              <a:t>used</a:t>
            </a:r>
            <a:r>
              <a:rPr lang="es-MX" sz="2400" dirty="0" smtClean="0"/>
              <a:t> </a:t>
            </a:r>
            <a:r>
              <a:rPr lang="es-MX" sz="2400" dirty="0" err="1" smtClean="0"/>
              <a:t>for</a:t>
            </a:r>
            <a:r>
              <a:rPr lang="es-MX" sz="2400" dirty="0" smtClean="0"/>
              <a:t> </a:t>
            </a:r>
            <a:r>
              <a:rPr lang="es-MX" sz="2400" dirty="0" err="1" smtClean="0"/>
              <a:t>educational</a:t>
            </a:r>
            <a:r>
              <a:rPr lang="es-MX" sz="2400" dirty="0" smtClean="0"/>
              <a:t> </a:t>
            </a:r>
            <a:r>
              <a:rPr lang="es-MX" sz="2400" dirty="0" err="1" smtClean="0"/>
              <a:t>purposes</a:t>
            </a:r>
            <a:r>
              <a:rPr lang="es-MX" sz="2400" dirty="0" smtClean="0"/>
              <a:t> in a </a:t>
            </a:r>
            <a:r>
              <a:rPr lang="es-MX" sz="2400" dirty="0" err="1" smtClean="0"/>
              <a:t>fun</a:t>
            </a:r>
            <a:r>
              <a:rPr lang="es-MX" sz="2400" dirty="0" smtClean="0"/>
              <a:t> </a:t>
            </a:r>
            <a:r>
              <a:rPr lang="es-MX" sz="2400" dirty="0" err="1" smtClean="0"/>
              <a:t>way</a:t>
            </a:r>
            <a:r>
              <a:rPr lang="es-MX" sz="24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8272163" y="6483296"/>
            <a:ext cx="373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i="1" dirty="0" err="1" smtClean="0"/>
              <a:t>Directions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for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future</a:t>
            </a:r>
            <a:r>
              <a:rPr lang="es-MX" sz="1200" i="1" dirty="0" smtClean="0"/>
              <a:t> </a:t>
            </a:r>
            <a:r>
              <a:rPr lang="es-MX" sz="1200" i="1" dirty="0" err="1" smtClean="0"/>
              <a:t>development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85177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271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Sylfaen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14</cp:revision>
  <dcterms:created xsi:type="dcterms:W3CDTF">2019-10-26T15:14:53Z</dcterms:created>
  <dcterms:modified xsi:type="dcterms:W3CDTF">2019-10-28T03:51:51Z</dcterms:modified>
</cp:coreProperties>
</file>