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UN MODELO EN ESPIRAL DE DESARROLLO Y MEJORA DE SOFTWARE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JORGE MARIO GUAQUETA RESTREPO</a:t>
            </a:r>
          </a:p>
          <a:p>
            <a:r>
              <a:rPr lang="es-CO" dirty="0" smtClean="0"/>
              <a:t>INGENIERIA DE SOFTWARE I</a:t>
            </a:r>
          </a:p>
          <a:p>
            <a:r>
              <a:rPr lang="es-CO" dirty="0" smtClean="0"/>
              <a:t>20121005005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496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DE TRANSFORMACION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CONVERTIR DE MANERA AUTOMATICA </a:t>
            </a:r>
          </a:p>
          <a:p>
            <a:r>
              <a:rPr lang="es-CO" dirty="0" smtClean="0"/>
              <a:t>PASOS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Especificar producto deseado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Transformacion formal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Bucle iterativo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Bucle de ajuste externo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419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ESPIRAL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ADAPATIVO</a:t>
            </a:r>
          </a:p>
          <a:p>
            <a:r>
              <a:rPr lang="es-CO" dirty="0" smtClean="0"/>
              <a:t>SISTEMA DE PRODUCTIVIDAD DE SOFTWARE TRW-SPS</a:t>
            </a:r>
          </a:p>
          <a:p>
            <a:r>
              <a:rPr lang="es-CO" dirty="0" smtClean="0"/>
              <a:t>DIMENSION ANGULAR</a:t>
            </a:r>
          </a:p>
          <a:p>
            <a:r>
              <a:rPr lang="es-CO" dirty="0" smtClean="0"/>
              <a:t>DIMENSION RADIAL</a:t>
            </a:r>
          </a:p>
          <a:p>
            <a:pPr marL="295275" lvl="1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44151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1898" r="-31898"/>
          <a:stretch>
            <a:fillRect/>
          </a:stretch>
        </p:blipFill>
        <p:spPr>
          <a:xfrm>
            <a:off x="-754404" y="452694"/>
            <a:ext cx="10549077" cy="5585036"/>
          </a:xfrm>
        </p:spPr>
      </p:pic>
    </p:spTree>
    <p:extLst>
      <p:ext uri="{BB962C8B-B14F-4D97-AF65-F5344CB8AC3E}">
        <p14:creationId xmlns:p14="http://schemas.microsoft.com/office/powerpoint/2010/main" val="153916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ESPIRAL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CICLOS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/>
              <a:t>Identificacion de objetivos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/>
              <a:t>Medios alternativos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/>
              <a:t>Limitaciones</a:t>
            </a:r>
          </a:p>
          <a:p>
            <a:r>
              <a:rPr lang="es-CO" dirty="0" smtClean="0"/>
              <a:t>EVALUACION DE ALTERNATIVAS</a:t>
            </a:r>
          </a:p>
          <a:p>
            <a:r>
              <a:rPr lang="es-CO" dirty="0" smtClean="0"/>
              <a:t>SE INVOLUCRA PERSONAS Y ORGANIZACIONES PRIMARIAS</a:t>
            </a:r>
          </a:p>
          <a:p>
            <a:r>
              <a:rPr lang="es-CO" dirty="0" smtClean="0"/>
              <a:t>HIPOTESIS COMO RONDAS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230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ESPIRAL, RONDA 0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ESTUDIO DE FACTIBILIDAD</a:t>
            </a:r>
          </a:p>
          <a:p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39" y="2315589"/>
            <a:ext cx="3873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ESPIRAL, RONDA 1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CONCEPTO DE OPERACIONES</a:t>
            </a:r>
          </a:p>
          <a:p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586" y="2312459"/>
            <a:ext cx="4022045" cy="41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ESPIRAL, RONDA 2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REQUISITOS DE NIVEL SUPERIOR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378087"/>
            <a:ext cx="3822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1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ESPIRAL, CARACTERISTICAS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DESARROLLO DE ESPECIFICACIONES NO UNIFORMES</a:t>
            </a:r>
          </a:p>
          <a:p>
            <a:r>
              <a:rPr lang="es-CO" dirty="0" smtClean="0"/>
              <a:t>INCORPORA PROTOTIPADO</a:t>
            </a:r>
          </a:p>
          <a:p>
            <a:r>
              <a:rPr lang="es-CO" dirty="0" smtClean="0"/>
              <a:t>ACOMODACION A ETAPAS ANTERIORES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32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ESPIRAL, RESULTADOS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EVITAR RIESGOS</a:t>
            </a:r>
          </a:p>
          <a:p>
            <a:r>
              <a:rPr lang="es-CO" dirty="0" smtClean="0"/>
              <a:t>SATISFACE OBJETIVOS</a:t>
            </a:r>
          </a:p>
          <a:p>
            <a:r>
              <a:rPr lang="es-CO" dirty="0" smtClean="0"/>
              <a:t>AUMENTO DE PRODUCTIVIDAD 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26434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ESPIRAL, VENTAJAS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SATISFACE CARACTERISTICAS DE MODELOS ANTERIORES</a:t>
            </a:r>
          </a:p>
          <a:p>
            <a:r>
              <a:rPr lang="es-CO" dirty="0" smtClean="0"/>
              <a:t>ENFOQUE BASADO EN RIESGO</a:t>
            </a:r>
          </a:p>
          <a:p>
            <a:r>
              <a:rPr lang="es-CO" dirty="0" smtClean="0"/>
              <a:t>EVITA DIFICULTADES</a:t>
            </a:r>
          </a:p>
          <a:p>
            <a:r>
              <a:rPr lang="es-CO" dirty="0" smtClean="0"/>
              <a:t>CRECIMIENTO DE EFICIENCIA</a:t>
            </a:r>
          </a:p>
          <a:p>
            <a:r>
              <a:rPr lang="es-CO" dirty="0" smtClean="0"/>
              <a:t>AUMENTO EN LA PRODUCCION</a:t>
            </a:r>
          </a:p>
          <a:p>
            <a:r>
              <a:rPr lang="es-CO" dirty="0" smtClean="0"/>
              <a:t>RESOLUCION DE RIESGOS</a:t>
            </a:r>
          </a:p>
        </p:txBody>
      </p:sp>
    </p:spTree>
    <p:extLst>
      <p:ext uri="{BB962C8B-B14F-4D97-AF65-F5344CB8AC3E}">
        <p14:creationId xmlns:p14="http://schemas.microsoft.com/office/powerpoint/2010/main" val="282495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EL ARTICULO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Debate sobre los modelos de procesos de software</a:t>
            </a:r>
          </a:p>
          <a:p>
            <a:r>
              <a:rPr lang="es-CO" dirty="0" smtClean="0"/>
              <a:t>Informe de Junta de Ciencias de la Defensa. 1987</a:t>
            </a:r>
          </a:p>
          <a:p>
            <a:r>
              <a:rPr lang="es-CO" dirty="0" smtClean="0"/>
              <a:t>Modelo de espiral para mejora de procesos de software</a:t>
            </a:r>
          </a:p>
          <a:p>
            <a:r>
              <a:rPr lang="es-CO" dirty="0" smtClean="0"/>
              <a:t>Modelos de procesos de software antecesores</a:t>
            </a:r>
          </a:p>
          <a:p>
            <a:r>
              <a:rPr lang="es-CO" dirty="0" smtClean="0"/>
              <a:t>Modelo de procesos de software en espiral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6468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ESPIRAL, DESVENTAJAS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DIFICULTAD PARA EMPAREJAMIENTO CON CONTRATACION</a:t>
            </a:r>
          </a:p>
          <a:p>
            <a:r>
              <a:rPr lang="es-CO" dirty="0" smtClean="0"/>
              <a:t>ALTA DEPENDENCIA DE LOS DESARROLLADORES</a:t>
            </a:r>
          </a:p>
          <a:p>
            <a:r>
              <a:rPr lang="es-CO" dirty="0" smtClean="0"/>
              <a:t>UN REQUERIMIENTO DE RIESGO PUEDE DEPENDER DE OTRA PERSONA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32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LOS DIFERENTES MODELOS PUEDEN SER USADOS DEPENDIENDO SU APLICACIÓN</a:t>
            </a:r>
          </a:p>
          <a:p>
            <a:r>
              <a:rPr lang="es-CO" dirty="0" smtClean="0"/>
              <a:t>EL MODELO EN ESPIRAL AUMENTA LA PRODUCCION</a:t>
            </a:r>
          </a:p>
          <a:p>
            <a:r>
              <a:rPr lang="es-CO" dirty="0" smtClean="0"/>
              <a:t>EL MODELO EN ESPIRAL PERMITE IMPLEMENTACIONES PARCIALES</a:t>
            </a:r>
          </a:p>
          <a:p>
            <a:r>
              <a:rPr lang="es-CO" dirty="0" smtClean="0"/>
              <a:t>NO ESTA TOTALMENTE CULMINADO</a:t>
            </a:r>
          </a:p>
          <a:p>
            <a:r>
              <a:rPr lang="es-CO" dirty="0" smtClean="0"/>
              <a:t>MEJOR APLICACIÓN TRW-SPS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494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FUNCIONES DE MODELOS DE PROCESOS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ORDEN DE LAS ETAPAS</a:t>
            </a:r>
          </a:p>
          <a:p>
            <a:r>
              <a:rPr lang="es-CO" dirty="0" smtClean="0"/>
              <a:t>EVOLUCION DEL SOFTWARE</a:t>
            </a:r>
          </a:p>
          <a:p>
            <a:r>
              <a:rPr lang="es-CO" dirty="0" smtClean="0"/>
              <a:t>CRITERIOS DE TRANSICION ENTRE ETAPAS</a:t>
            </a:r>
          </a:p>
          <a:p>
            <a:r>
              <a:rPr lang="es-CO" dirty="0" smtClean="0"/>
              <a:t>CRITERIOS DE FINALIZACION</a:t>
            </a:r>
          </a:p>
          <a:p>
            <a:r>
              <a:rPr lang="es-CO" dirty="0" smtClean="0"/>
              <a:t>CRITERIOS DE SELECCIÓN</a:t>
            </a:r>
          </a:p>
          <a:p>
            <a:r>
              <a:rPr lang="es-CO" dirty="0" smtClean="0"/>
              <a:t>CRITERIOS DE INGRESO ENTRE ETAPAS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54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TIPOS DE MODELOS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CODIGO Y CORRECCION</a:t>
            </a:r>
          </a:p>
          <a:p>
            <a:r>
              <a:rPr lang="es-CO" dirty="0" smtClean="0"/>
              <a:t>ESCENOGRAFICO </a:t>
            </a:r>
          </a:p>
          <a:p>
            <a:r>
              <a:rPr lang="es-CO" dirty="0" smtClean="0"/>
              <a:t>EN CASCADA</a:t>
            </a:r>
          </a:p>
          <a:p>
            <a:r>
              <a:rPr lang="es-CO" dirty="0" smtClean="0"/>
              <a:t>DESARROLLO EVOLUTIVO</a:t>
            </a:r>
          </a:p>
          <a:p>
            <a:r>
              <a:rPr lang="es-CO" dirty="0" smtClean="0"/>
              <a:t>DE TRANSFORMACION</a:t>
            </a:r>
          </a:p>
          <a:p>
            <a:r>
              <a:rPr lang="es-CO" dirty="0" smtClean="0"/>
              <a:t>MODELO EN ESPIRAL</a:t>
            </a:r>
          </a:p>
        </p:txBody>
      </p:sp>
    </p:spTree>
    <p:extLst>
      <p:ext uri="{BB962C8B-B14F-4D97-AF65-F5344CB8AC3E}">
        <p14:creationId xmlns:p14="http://schemas.microsoft.com/office/powerpoint/2010/main" val="240181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CODIGO Y CORRECION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s-CO" dirty="0" smtClean="0"/>
              <a:t>BASICO</a:t>
            </a:r>
          </a:p>
          <a:p>
            <a:r>
              <a:rPr lang="es-CO" dirty="0" smtClean="0"/>
              <a:t>DOS PASOS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Codificacion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Correccion</a:t>
            </a:r>
          </a:p>
          <a:p>
            <a:r>
              <a:rPr lang="es-CO" dirty="0" smtClean="0"/>
              <a:t>ORDEN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Codificar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Planeacion de requerimientos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Diseñar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Pruebas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/>
              <a:t>M</a:t>
            </a:r>
            <a:r>
              <a:rPr lang="es-CO" dirty="0" smtClean="0"/>
              <a:t>antenimiento</a:t>
            </a:r>
          </a:p>
          <a:p>
            <a:r>
              <a:rPr lang="es-CO" dirty="0" smtClean="0"/>
              <a:t>DIFICULTADES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Varias correcciones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No cumple con los requerimientos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Dificil fijacion del codigo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37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ESCENOGRAFICO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s-CO" dirty="0" smtClean="0"/>
              <a:t>ESTIPULABA ESTAPAS SUCESIVAS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Plan operacional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Requisitos operativos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Requisitos de codificacion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Codificacion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Pruebas de parametros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Pruebas de ensamble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Shake-Down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Evaluacion del sistema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863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EN CASCADA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s-CO" dirty="0" smtClean="0"/>
              <a:t>REFINAMIENTO DE LOS MODELOS</a:t>
            </a:r>
          </a:p>
          <a:p>
            <a:r>
              <a:rPr lang="es-CO" dirty="0" smtClean="0"/>
              <a:t>MEJORAS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Reconocimiento de bucles</a:t>
            </a:r>
          </a:p>
          <a:p>
            <a:pPr marL="638175" lvl="1" indent="-342900">
              <a:buFont typeface="Wingdings" charset="2"/>
              <a:buChar char="ü"/>
            </a:pPr>
            <a:r>
              <a:rPr lang="es-CO" dirty="0" smtClean="0"/>
              <a:t>Incorporacion de prototipado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ELIMINO DIFICULTADES DE OTROS MODELOS</a:t>
            </a:r>
          </a:p>
          <a:p>
            <a:r>
              <a:rPr lang="es-CO" dirty="0" smtClean="0"/>
              <a:t>SE AGREGARON VARIAS EXTENSIONES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96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3045" r="-43045"/>
          <a:stretch>
            <a:fillRect/>
          </a:stretch>
        </p:blipFill>
        <p:spPr>
          <a:xfrm>
            <a:off x="779463" y="314371"/>
            <a:ext cx="7583487" cy="5723359"/>
          </a:xfrm>
        </p:spPr>
      </p:pic>
    </p:spTree>
    <p:extLst>
      <p:ext uri="{BB962C8B-B14F-4D97-AF65-F5344CB8AC3E}">
        <p14:creationId xmlns:p14="http://schemas.microsoft.com/office/powerpoint/2010/main" val="86804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MODELO DE DESARROLLO EVOLUTIVO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s-CO" dirty="0" smtClean="0"/>
              <a:t>SURGIO DE LOS ANTERIORES MODELOS</a:t>
            </a:r>
          </a:p>
          <a:p>
            <a:r>
              <a:rPr lang="es-CO" dirty="0" smtClean="0"/>
              <a:t>INCREMENTOS DE UN PRODUCTO DE SOFTWARE</a:t>
            </a:r>
          </a:p>
          <a:p>
            <a:r>
              <a:rPr lang="es-CO" dirty="0" smtClean="0"/>
              <a:t>LENGUAJES DE 4 GENERACION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59958154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73</TotalTime>
  <Words>396</Words>
  <Application>Microsoft Macintosh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Revolution</vt:lpstr>
      <vt:lpstr>UN MODELO EN ESPIRAL DE DESARROLLO Y MEJORA DE SOFTWARE</vt:lpstr>
      <vt:lpstr>EL ARTICULO</vt:lpstr>
      <vt:lpstr>FUNCIONES DE MODELOS DE PROCESOS</vt:lpstr>
      <vt:lpstr>TIPOS DE MODELOS</vt:lpstr>
      <vt:lpstr>CODIGO Y CORRECION</vt:lpstr>
      <vt:lpstr>MODELO ESCENOGRAFICO</vt:lpstr>
      <vt:lpstr>MODELO EN CASCADA</vt:lpstr>
      <vt:lpstr>PowerPoint Presentation</vt:lpstr>
      <vt:lpstr>MODELO DE DESARROLLO EVOLUTIVO</vt:lpstr>
      <vt:lpstr>MODELO DE TRANSFORMACION</vt:lpstr>
      <vt:lpstr>MODELO EN ESPIRAL</vt:lpstr>
      <vt:lpstr>PowerPoint Presentation</vt:lpstr>
      <vt:lpstr>MODELO EN ESPIRAL</vt:lpstr>
      <vt:lpstr>MODELO EN ESPIRAL, RONDA 0</vt:lpstr>
      <vt:lpstr>MODELO EN ESPIRAL, RONDA 1</vt:lpstr>
      <vt:lpstr>MODELO EN ESPIRAL, RONDA 2</vt:lpstr>
      <vt:lpstr>MODELO EN ESPIRAL, CARACTERISTICAS</vt:lpstr>
      <vt:lpstr>MODELO EN ESPIRAL, RESULTADOS</vt:lpstr>
      <vt:lpstr>MODELO EN ESPIRAL, VENTAJAS</vt:lpstr>
      <vt:lpstr>MODELO EN ESPIRAL, DESVENTAJAS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MODELO EN ESPIRAL DE DESARROLLO Y MEJORA DE SOFTWARE</dc:title>
  <dc:creator>Mario Guaqueta</dc:creator>
  <cp:lastModifiedBy>Mario Guaqueta</cp:lastModifiedBy>
  <cp:revision>8</cp:revision>
  <dcterms:created xsi:type="dcterms:W3CDTF">2017-02-25T02:49:12Z</dcterms:created>
  <dcterms:modified xsi:type="dcterms:W3CDTF">2017-02-25T04:02:30Z</dcterms:modified>
</cp:coreProperties>
</file>