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25/03/17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25/03/17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444750"/>
            <a:ext cx="6477000" cy="3422650"/>
          </a:xfrm>
        </p:spPr>
        <p:txBody>
          <a:bodyPr>
            <a:normAutofit/>
          </a:bodyPr>
          <a:lstStyle/>
          <a:p>
            <a:pPr algn="r"/>
            <a:r>
              <a:rPr lang="es-CO" dirty="0" smtClean="0"/>
              <a:t>Tendencias pasadas, presentes y futuras en patrones de software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CO" dirty="0" smtClean="0"/>
              <a:t>INGENIERIA DE SOFTWARE I</a:t>
            </a:r>
          </a:p>
          <a:p>
            <a:pPr algn="r"/>
            <a:r>
              <a:rPr lang="es-CO" dirty="0" smtClean="0"/>
              <a:t>JORGE MARIO GUAQUETA RESTREPO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019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LENGUAJE Y DOMINIO DEL IDIOMA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56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/>
          <a:lstStyle/>
          <a:p>
            <a:pPr algn="ctr"/>
            <a:r>
              <a:rPr lang="es-CO" dirty="0" smtClean="0"/>
              <a:t>TOLERANCIA A FALLOS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5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/>
          <a:lstStyle/>
          <a:p>
            <a:pPr algn="ctr"/>
            <a:r>
              <a:rPr lang="es-CO" dirty="0" smtClean="0"/>
              <a:t>SEGURIDAD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56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/>
          <a:lstStyle/>
          <a:p>
            <a:pPr algn="ctr"/>
            <a:r>
              <a:rPr lang="es-CO" dirty="0" smtClean="0"/>
              <a:t>SISTEMAS EMBEBIDOS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56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PROCESOS Y ESTRUCTURA ORGANIZATIVA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5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EDUCACION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31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HACIA DONDE VAN LOS PATRONES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ARQUITECTURA ORIENTADA A SERVICIOS</a:t>
            </a:r>
          </a:p>
          <a:p>
            <a:r>
              <a:rPr lang="es-CO" dirty="0" smtClean="0"/>
              <a:t>TECNOLOGIA DE SOFTWARE GENERATIVO</a:t>
            </a:r>
          </a:p>
          <a:p>
            <a:r>
              <a:rPr lang="es-CO" dirty="0" smtClean="0"/>
              <a:t>SISTEMAS DISTRIBUIDOS</a:t>
            </a:r>
          </a:p>
          <a:p>
            <a:r>
              <a:rPr lang="es-CO" dirty="0" smtClean="0"/>
              <a:t>SISTEMAS MOVILES</a:t>
            </a:r>
          </a:p>
          <a:p>
            <a:r>
              <a:rPr lang="es-CO" dirty="0" smtClean="0"/>
              <a:t>ARQUITECTURA DE SOFTWARE</a:t>
            </a:r>
          </a:p>
          <a:p>
            <a:r>
              <a:rPr lang="es-CO" dirty="0" smtClean="0"/>
              <a:t>INTERACCION DE GRUPO</a:t>
            </a:r>
          </a:p>
          <a:p>
            <a:r>
              <a:rPr lang="es-CO" dirty="0" smtClean="0"/>
              <a:t>WEB 2.0</a:t>
            </a:r>
          </a:p>
          <a:p>
            <a:r>
              <a:rPr lang="es-CO" dirty="0" smtClean="0"/>
              <a:t>SISTEMAS DE NEGOCIO Y TRANSACCIONES ELECTRONICAS</a:t>
            </a:r>
          </a:p>
          <a:p>
            <a:r>
              <a:rPr lang="es-CO" dirty="0" smtClean="0"/>
              <a:t>ESTRUCTURA DEL PROCESO Y DE LA ORGANIZACIÓN</a:t>
            </a:r>
          </a:p>
          <a:p>
            <a:r>
              <a:rPr lang="es-CO" dirty="0" smtClean="0"/>
              <a:t>TEORIA DE PATRONES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233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ARQUITECTURA ORIENTADA A SERVICIOS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TECNOLOGIA DE SOFTWARE GENERATIVO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SISTEMAS 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PATRON DE SOFTWARE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HACE REFERENCIA A UN OBJETO O SUCESO RECURRENTE QUE SE DA EN EL DISEÑO DE SOFTWARE.</a:t>
            </a:r>
          </a:p>
          <a:p>
            <a:r>
              <a:rPr lang="es-CO" dirty="0" smtClean="0"/>
              <a:t>PROPORCIONA DISEÑOS CLAROS Y ARQUITECTURAS ROBUSTAS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022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SISTEMAS MOVILES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ARQUITECTURA DE 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INTERACCION DE GRUPO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WEB 2.0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SISTEMAS DE NEGOCIO Y TRANSACCIONES ELECTRONICAS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576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ESTRUCTURA DEL PROCESO Y DE LA ORGANIZACION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92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TEORIA DE PATRONES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9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PATRONES POPULARES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ITERATOR</a:t>
            </a:r>
          </a:p>
          <a:p>
            <a:r>
              <a:rPr lang="es-CO" dirty="0" smtClean="0"/>
              <a:t>STRATEGY</a:t>
            </a:r>
          </a:p>
          <a:p>
            <a:r>
              <a:rPr lang="es-CO" dirty="0" smtClean="0"/>
              <a:t>WRAPPER FACADE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2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TIPOS DE PATRONES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COMPLEMENTOS</a:t>
            </a:r>
          </a:p>
          <a:p>
            <a:r>
              <a:rPr lang="es-CO" dirty="0" smtClean="0"/>
              <a:t>COMPUESTOS</a:t>
            </a:r>
          </a:p>
          <a:p>
            <a:r>
              <a:rPr lang="es-CO" dirty="0" smtClean="0"/>
              <a:t>SECUENCIAS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922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COMPLEMENTOS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PROPORCIONA ELEMENTOS QUE HACEN FALTA EN OTRO PATRON</a:t>
            </a:r>
          </a:p>
          <a:p>
            <a:r>
              <a:rPr lang="es-CO" dirty="0" smtClean="0"/>
              <a:t>SE DAN LOS COMPLEMENTOS COOPERATIVOS</a:t>
            </a:r>
          </a:p>
          <a:p>
            <a:r>
              <a:rPr lang="es-CO" dirty="0" smtClean="0"/>
              <a:t>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33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COMPUESTOS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CAPTAN SUBCONJUNTOS RECURRENTES DE PATRONES.</a:t>
            </a:r>
          </a:p>
          <a:p>
            <a:r>
              <a:rPr lang="es-CO" dirty="0" smtClean="0"/>
              <a:t>EL DESARROLLADOR BUSCA UNA DECISIÓN PARA UN PROBLEMA</a:t>
            </a:r>
          </a:p>
          <a:p>
            <a:r>
              <a:rPr lang="es-CO" dirty="0" smtClean="0"/>
              <a:t>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539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SECUENCIAS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GENERALIZAN LA PROGESION DE PATRONES</a:t>
            </a:r>
          </a:p>
          <a:p>
            <a:r>
              <a:rPr lang="es-CO" dirty="0" smtClean="0"/>
              <a:t>MUESTRAN UN DISEÑO UNIENDO PATRONES</a:t>
            </a:r>
          </a:p>
        </p:txBody>
      </p:sp>
    </p:spTree>
    <p:extLst>
      <p:ext uri="{BB962C8B-B14F-4D97-AF65-F5344CB8AC3E}">
        <p14:creationId xmlns:p14="http://schemas.microsoft.com/office/powerpoint/2010/main" val="34553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DOMINIOS Y TECNOLOGIAS DOCUMENTADOS POR PATRONES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COMPUTACION DISTRIBUIDA</a:t>
            </a:r>
          </a:p>
          <a:p>
            <a:r>
              <a:rPr lang="es-CO" dirty="0" smtClean="0"/>
              <a:t>LENGUAJE Y DOMINIO ESPECIFICO DEL IDIOMA</a:t>
            </a:r>
          </a:p>
          <a:p>
            <a:r>
              <a:rPr lang="es-CO" dirty="0" smtClean="0"/>
              <a:t>TOLERANCIA A FALLOS</a:t>
            </a:r>
          </a:p>
          <a:p>
            <a:r>
              <a:rPr lang="es-CO" dirty="0" smtClean="0"/>
              <a:t>SEGURIDAD</a:t>
            </a:r>
          </a:p>
          <a:p>
            <a:r>
              <a:rPr lang="es-CO" dirty="0" smtClean="0"/>
              <a:t>SISTEMAS EMBEBIDOS</a:t>
            </a:r>
          </a:p>
          <a:p>
            <a:r>
              <a:rPr lang="es-CO" dirty="0" smtClean="0"/>
              <a:t>PROCESOS Y ESTRUCTURA ORGANIZATIVA</a:t>
            </a:r>
          </a:p>
          <a:p>
            <a:r>
              <a:rPr lang="es-CO" dirty="0" smtClean="0"/>
              <a:t>EDUCACION</a:t>
            </a:r>
          </a:p>
        </p:txBody>
      </p:sp>
    </p:spTree>
    <p:extLst>
      <p:ext uri="{BB962C8B-B14F-4D97-AF65-F5344CB8AC3E}">
        <p14:creationId xmlns:p14="http://schemas.microsoft.com/office/powerpoint/2010/main" val="6203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419475"/>
            <a:ext cx="8153400" cy="990600"/>
          </a:xfrm>
        </p:spPr>
        <p:txBody>
          <a:bodyPr/>
          <a:lstStyle/>
          <a:p>
            <a:pPr algn="ctr"/>
            <a:r>
              <a:rPr lang="es-CO" dirty="0" smtClean="0"/>
              <a:t>COMPUTACION DISTRIBUIDA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326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</TotalTime>
  <Words>218</Words>
  <Application>Microsoft Macintosh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Tendencias pasadas, presentes y futuras en patrones de software</vt:lpstr>
      <vt:lpstr>PATRON DE SOFTWARE</vt:lpstr>
      <vt:lpstr>PATRONES POPULARES</vt:lpstr>
      <vt:lpstr>TIPOS DE PATRONES</vt:lpstr>
      <vt:lpstr>COMPLEMENTOS</vt:lpstr>
      <vt:lpstr>COMPUESTOS</vt:lpstr>
      <vt:lpstr>SECUENCIAS</vt:lpstr>
      <vt:lpstr>DOMINIOS Y TECNOLOGIAS DOCUMENTADOS POR PATRONES</vt:lpstr>
      <vt:lpstr>COMPUTACION DISTRIBUIDA</vt:lpstr>
      <vt:lpstr>LENGUAJE Y DOMINIO DEL IDIOMA</vt:lpstr>
      <vt:lpstr>TOLERANCIA A FALLOS</vt:lpstr>
      <vt:lpstr>SEGURIDAD</vt:lpstr>
      <vt:lpstr>SISTEMAS EMBEBIDOS</vt:lpstr>
      <vt:lpstr>PROCESOS Y ESTRUCTURA ORGANIZATIVA</vt:lpstr>
      <vt:lpstr>EDUCACION</vt:lpstr>
      <vt:lpstr>HACIA DONDE VAN LOS PATRONES</vt:lpstr>
      <vt:lpstr>ARQUITECTURA ORIENTADA A SERVICIOS</vt:lpstr>
      <vt:lpstr>TECNOLOGIA DE SOFTWARE GENERATIVO</vt:lpstr>
      <vt:lpstr>SISTEMAS DISTRIBUIDOS</vt:lpstr>
      <vt:lpstr>SISTEMAS MOVILES</vt:lpstr>
      <vt:lpstr>ARQUITECTURA DE SOFTWARE</vt:lpstr>
      <vt:lpstr>INTERACCION DE GRUPO</vt:lpstr>
      <vt:lpstr>WEB 2.0</vt:lpstr>
      <vt:lpstr>SISTEMAS DE NEGOCIO Y TRANSACCIONES ELECTRONICAS</vt:lpstr>
      <vt:lpstr>ESTRUCTURA DEL PROCESO Y DE LA ORGANIZACION</vt:lpstr>
      <vt:lpstr>TEORIA DE PATRONES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Tendencias pasadas, presentes y futuras en patrones de software</dc:title>
  <dc:creator>Mario Guaqueta</dc:creator>
  <cp:lastModifiedBy>Mario Guaqueta</cp:lastModifiedBy>
  <cp:revision>2</cp:revision>
  <dcterms:created xsi:type="dcterms:W3CDTF">2017-03-25T14:18:53Z</dcterms:created>
  <dcterms:modified xsi:type="dcterms:W3CDTF">2017-03-25T14:38:06Z</dcterms:modified>
</cp:coreProperties>
</file>